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7"/>
  </p:handoutMasterIdLst>
  <p:sldIdLst>
    <p:sldId id="355" r:id="rId2"/>
    <p:sldId id="343" r:id="rId3"/>
    <p:sldId id="341" r:id="rId4"/>
    <p:sldId id="300" r:id="rId5"/>
    <p:sldId id="304" r:id="rId6"/>
    <p:sldId id="303" r:id="rId7"/>
    <p:sldId id="301" r:id="rId8"/>
    <p:sldId id="305" r:id="rId9"/>
    <p:sldId id="306" r:id="rId10"/>
    <p:sldId id="307" r:id="rId11"/>
    <p:sldId id="308" r:id="rId12"/>
    <p:sldId id="309" r:id="rId13"/>
    <p:sldId id="351" r:id="rId14"/>
    <p:sldId id="337" r:id="rId15"/>
    <p:sldId id="353" r:id="rId16"/>
    <p:sldId id="344" r:id="rId17"/>
    <p:sldId id="342" r:id="rId18"/>
    <p:sldId id="310" r:id="rId19"/>
    <p:sldId id="311" r:id="rId20"/>
    <p:sldId id="312" r:id="rId21"/>
    <p:sldId id="314" r:id="rId22"/>
    <p:sldId id="313" r:id="rId23"/>
    <p:sldId id="315" r:id="rId24"/>
    <p:sldId id="317" r:id="rId25"/>
    <p:sldId id="316" r:id="rId26"/>
    <p:sldId id="318" r:id="rId27"/>
    <p:sldId id="349" r:id="rId28"/>
    <p:sldId id="348" r:id="rId29"/>
    <p:sldId id="350" r:id="rId30"/>
    <p:sldId id="321" r:id="rId31"/>
    <p:sldId id="322" r:id="rId32"/>
    <p:sldId id="323" r:id="rId33"/>
    <p:sldId id="339" r:id="rId34"/>
    <p:sldId id="325" r:id="rId35"/>
    <p:sldId id="324" r:id="rId36"/>
    <p:sldId id="328" r:id="rId37"/>
    <p:sldId id="331" r:id="rId38"/>
    <p:sldId id="330" r:id="rId39"/>
    <p:sldId id="329" r:id="rId40"/>
    <p:sldId id="298" r:id="rId41"/>
    <p:sldId id="345" r:id="rId42"/>
    <p:sldId id="354" r:id="rId43"/>
    <p:sldId id="332" r:id="rId44"/>
    <p:sldId id="333" r:id="rId45"/>
    <p:sldId id="336" r:id="rId4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FD6"/>
    <a:srgbClr val="0099FF"/>
    <a:srgbClr val="66CCFF"/>
    <a:srgbClr val="FFCC00"/>
    <a:srgbClr val="0000CC"/>
    <a:srgbClr val="FF0066"/>
    <a:srgbClr val="FFFF00"/>
    <a:srgbClr val="00CC00"/>
    <a:srgbClr val="FF3300"/>
    <a:srgbClr val="C6C6C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936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278EAE-7E8C-4106-9F9A-AC908DFD101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E635A2-D0A4-4455-8485-7496312631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ADDD6C-F4EE-4792-B37A-F8E94D3B1A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A41E26-27BC-47B1-9236-94EBCD2506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87E840-0FF2-4935-B383-1CD4974EDE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562120-F92D-47C8-B20D-316F94A571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F2E31E-1906-4E85-83B0-2F51661FD7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1D5049-465B-414E-A3F1-DF69BC6445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092891-C4DE-428D-A598-E905A13A81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23111F-8D4F-4965-9194-DA62BEC3FF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4A56E9-17F9-4293-9EF1-AC22A51DC1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CF4747-2FA5-4328-883E-C2FE9856F6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1CC07D4-E5D3-4BCD-B0C8-1F084106D8A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57" name="Text Box 33"/>
          <p:cNvSpPr txBox="1">
            <a:spLocks noChangeArrowheads="1"/>
          </p:cNvSpPr>
          <p:nvPr/>
        </p:nvSpPr>
        <p:spPr bwMode="auto">
          <a:xfrm>
            <a:off x="713408" y="411163"/>
            <a:ext cx="7334059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>
            <a:spAutoFit/>
          </a:bodyPr>
          <a:lstStyle/>
          <a:p>
            <a:pPr algn="ctr"/>
            <a:r>
              <a:rPr lang="en-US" sz="5400" b="1" dirty="0">
                <a:solidFill>
                  <a:srgbClr val="FF0066"/>
                </a:solidFill>
                <a:latin typeface="Lucida Sans" pitchFamily="34" charset="0"/>
              </a:rPr>
              <a:t>A Computer </a:t>
            </a:r>
            <a:r>
              <a:rPr lang="en-US" sz="5400" b="1" dirty="0" smtClean="0">
                <a:solidFill>
                  <a:srgbClr val="FF0066"/>
                </a:solidFill>
                <a:latin typeface="Lucida Sans" pitchFamily="34" charset="0"/>
              </a:rPr>
              <a:t>Story:</a:t>
            </a:r>
          </a:p>
          <a:p>
            <a:pPr algn="ctr"/>
            <a:r>
              <a:rPr lang="en-US" sz="4000" b="1" i="1" dirty="0" smtClean="0">
                <a:solidFill>
                  <a:srgbClr val="FF0066"/>
                </a:solidFill>
                <a:latin typeface="Lucida Sans" pitchFamily="34" charset="0"/>
              </a:rPr>
              <a:t>Complexity from Simplicity</a:t>
            </a:r>
            <a:endParaRPr lang="en-US" sz="4000" b="1" i="1" dirty="0">
              <a:solidFill>
                <a:srgbClr val="FF0066"/>
              </a:solidFill>
              <a:latin typeface="Lucida Sans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019425" y="3171824"/>
            <a:ext cx="5981700" cy="2810669"/>
            <a:chOff x="0" y="1309688"/>
            <a:chExt cx="8623300" cy="4264025"/>
          </a:xfrm>
        </p:grpSpPr>
        <p:grpSp>
          <p:nvGrpSpPr>
            <p:cNvPr id="6" name="Group 5"/>
            <p:cNvGrpSpPr>
              <a:grpSpLocks/>
            </p:cNvGrpSpPr>
            <p:nvPr/>
          </p:nvGrpSpPr>
          <p:grpSpPr bwMode="auto">
            <a:xfrm flipV="1">
              <a:off x="693738" y="2662238"/>
              <a:ext cx="542925" cy="158750"/>
              <a:chOff x="1620" y="765"/>
              <a:chExt cx="1320" cy="384"/>
            </a:xfrm>
          </p:grpSpPr>
          <p:grpSp>
            <p:nvGrpSpPr>
              <p:cNvPr id="291" name="Group 3"/>
              <p:cNvGrpSpPr>
                <a:grpSpLocks/>
              </p:cNvGrpSpPr>
              <p:nvPr/>
            </p:nvGrpSpPr>
            <p:grpSpPr bwMode="auto">
              <a:xfrm>
                <a:off x="2060" y="765"/>
                <a:ext cx="498" cy="384"/>
                <a:chOff x="1441" y="2066"/>
                <a:chExt cx="403" cy="312"/>
              </a:xfrm>
            </p:grpSpPr>
            <p:sp>
              <p:nvSpPr>
                <p:cNvPr id="294" name="AutoShape 4"/>
                <p:cNvSpPr>
                  <a:spLocks noChangeArrowheads="1"/>
                </p:cNvSpPr>
                <p:nvPr/>
              </p:nvSpPr>
              <p:spPr bwMode="auto">
                <a:xfrm rot="5400000">
                  <a:off x="1450" y="2057"/>
                  <a:ext cx="312" cy="330"/>
                </a:xfrm>
                <a:prstGeom prst="flowChartExtra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295" name="Oval 5"/>
                <p:cNvSpPr>
                  <a:spLocks noChangeArrowheads="1"/>
                </p:cNvSpPr>
                <p:nvPr/>
              </p:nvSpPr>
              <p:spPr bwMode="auto">
                <a:xfrm>
                  <a:off x="1788" y="2188"/>
                  <a:ext cx="56" cy="56"/>
                </a:xfrm>
                <a:prstGeom prst="ellipse">
                  <a:avLst/>
                </a:prstGeom>
                <a:noFill/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292" name="Line 6"/>
              <p:cNvSpPr>
                <a:spLocks noChangeShapeType="1"/>
              </p:cNvSpPr>
              <p:nvPr/>
            </p:nvSpPr>
            <p:spPr bwMode="auto">
              <a:xfrm flipH="1">
                <a:off x="1620" y="951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93" name="Line 7"/>
              <p:cNvSpPr>
                <a:spLocks noChangeShapeType="1"/>
              </p:cNvSpPr>
              <p:nvPr/>
            </p:nvSpPr>
            <p:spPr bwMode="auto">
              <a:xfrm flipH="1">
                <a:off x="2569" y="951"/>
                <a:ext cx="37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grpSp>
          <p:nvGrpSpPr>
            <p:cNvPr id="7" name="Group 8"/>
            <p:cNvGrpSpPr>
              <a:grpSpLocks/>
            </p:cNvGrpSpPr>
            <p:nvPr/>
          </p:nvGrpSpPr>
          <p:grpSpPr bwMode="auto">
            <a:xfrm flipV="1">
              <a:off x="3009900" y="2322513"/>
              <a:ext cx="581025" cy="177800"/>
              <a:chOff x="1620" y="1633"/>
              <a:chExt cx="1411" cy="432"/>
            </a:xfrm>
          </p:grpSpPr>
          <p:sp>
            <p:nvSpPr>
              <p:cNvPr id="287" name="AutoShape 9"/>
              <p:cNvSpPr>
                <a:spLocks noChangeArrowheads="1"/>
              </p:cNvSpPr>
              <p:nvPr/>
            </p:nvSpPr>
            <p:spPr bwMode="auto">
              <a:xfrm>
                <a:off x="2048" y="1633"/>
                <a:ext cx="638" cy="432"/>
              </a:xfrm>
              <a:prstGeom prst="flowChartDelay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88" name="Line 10"/>
              <p:cNvSpPr>
                <a:spLocks noChangeShapeType="1"/>
              </p:cNvSpPr>
              <p:nvPr/>
            </p:nvSpPr>
            <p:spPr bwMode="auto">
              <a:xfrm flipH="1">
                <a:off x="1620" y="1719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89" name="Line 11"/>
              <p:cNvSpPr>
                <a:spLocks noChangeShapeType="1"/>
              </p:cNvSpPr>
              <p:nvPr/>
            </p:nvSpPr>
            <p:spPr bwMode="auto">
              <a:xfrm flipH="1">
                <a:off x="1620" y="1993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90" name="Line 12"/>
              <p:cNvSpPr>
                <a:spLocks noChangeShapeType="1"/>
              </p:cNvSpPr>
              <p:nvPr/>
            </p:nvSpPr>
            <p:spPr bwMode="auto">
              <a:xfrm flipH="1">
                <a:off x="2697" y="1847"/>
                <a:ext cx="33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grpSp>
          <p:nvGrpSpPr>
            <p:cNvPr id="8" name="Group 13"/>
            <p:cNvGrpSpPr>
              <a:grpSpLocks/>
            </p:cNvGrpSpPr>
            <p:nvPr/>
          </p:nvGrpSpPr>
          <p:grpSpPr bwMode="auto">
            <a:xfrm flipV="1">
              <a:off x="1465263" y="2703513"/>
              <a:ext cx="565150" cy="196850"/>
              <a:chOff x="1656" y="2623"/>
              <a:chExt cx="1375" cy="480"/>
            </a:xfrm>
          </p:grpSpPr>
          <p:grpSp>
            <p:nvGrpSpPr>
              <p:cNvPr id="280" name="Group 14"/>
              <p:cNvGrpSpPr>
                <a:grpSpLocks/>
              </p:cNvGrpSpPr>
              <p:nvPr/>
            </p:nvGrpSpPr>
            <p:grpSpPr bwMode="auto">
              <a:xfrm>
                <a:off x="1846" y="2623"/>
                <a:ext cx="860" cy="480"/>
                <a:chOff x="2254" y="3559"/>
                <a:chExt cx="1076" cy="600"/>
              </a:xfrm>
            </p:grpSpPr>
            <p:sp>
              <p:nvSpPr>
                <p:cNvPr id="284" name="Arc 15"/>
                <p:cNvSpPr>
                  <a:spLocks/>
                </p:cNvSpPr>
                <p:nvPr/>
              </p:nvSpPr>
              <p:spPr bwMode="auto">
                <a:xfrm>
                  <a:off x="2478" y="3559"/>
                  <a:ext cx="852" cy="34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439"/>
                    <a:gd name="T1" fmla="*/ 0 h 21600"/>
                    <a:gd name="T2" fmla="*/ 21439 w 21439"/>
                    <a:gd name="T3" fmla="*/ 18967 h 21600"/>
                    <a:gd name="T4" fmla="*/ 0 w 2143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39" h="21600" fill="none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</a:path>
                    <a:path w="21439" h="21600" stroke="0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285" name="Arc 16"/>
                <p:cNvSpPr>
                  <a:spLocks/>
                </p:cNvSpPr>
                <p:nvPr/>
              </p:nvSpPr>
              <p:spPr bwMode="auto">
                <a:xfrm flipV="1">
                  <a:off x="2478" y="3817"/>
                  <a:ext cx="852" cy="34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439"/>
                    <a:gd name="T1" fmla="*/ 0 h 21600"/>
                    <a:gd name="T2" fmla="*/ 21439 w 21439"/>
                    <a:gd name="T3" fmla="*/ 18967 h 21600"/>
                    <a:gd name="T4" fmla="*/ 0 w 2143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39" h="21600" fill="none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</a:path>
                    <a:path w="21439" h="21600" stroke="0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286" name="Arc 17"/>
                <p:cNvSpPr>
                  <a:spLocks/>
                </p:cNvSpPr>
                <p:nvPr/>
              </p:nvSpPr>
              <p:spPr bwMode="auto">
                <a:xfrm rot="2440810">
                  <a:off x="2254" y="3623"/>
                  <a:ext cx="426" cy="445"/>
                </a:xfrm>
                <a:custGeom>
                  <a:avLst/>
                  <a:gdLst>
                    <a:gd name="G0" fmla="+- 0 0 0"/>
                    <a:gd name="G1" fmla="+- 21479 0 0"/>
                    <a:gd name="G2" fmla="+- 21600 0 0"/>
                    <a:gd name="T0" fmla="*/ 2287 w 21600"/>
                    <a:gd name="T1" fmla="*/ 0 h 22559"/>
                    <a:gd name="T2" fmla="*/ 21573 w 21600"/>
                    <a:gd name="T3" fmla="*/ 22559 h 22559"/>
                    <a:gd name="T4" fmla="*/ 0 w 21600"/>
                    <a:gd name="T5" fmla="*/ 21479 h 225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2559" fill="none" extrusionOk="0">
                      <a:moveTo>
                        <a:pt x="2286" y="0"/>
                      </a:moveTo>
                      <a:cubicBezTo>
                        <a:pt x="13268" y="1169"/>
                        <a:pt x="21600" y="10434"/>
                        <a:pt x="21600" y="21479"/>
                      </a:cubicBezTo>
                      <a:cubicBezTo>
                        <a:pt x="21600" y="21839"/>
                        <a:pt x="21590" y="22199"/>
                        <a:pt x="21572" y="22558"/>
                      </a:cubicBezTo>
                    </a:path>
                    <a:path w="21600" h="22559" stroke="0" extrusionOk="0">
                      <a:moveTo>
                        <a:pt x="2286" y="0"/>
                      </a:moveTo>
                      <a:cubicBezTo>
                        <a:pt x="13268" y="1169"/>
                        <a:pt x="21600" y="10434"/>
                        <a:pt x="21600" y="21479"/>
                      </a:cubicBezTo>
                      <a:cubicBezTo>
                        <a:pt x="21600" y="21839"/>
                        <a:pt x="21590" y="22199"/>
                        <a:pt x="21572" y="22558"/>
                      </a:cubicBezTo>
                      <a:lnTo>
                        <a:pt x="0" y="21479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281" name="Line 18"/>
              <p:cNvSpPr>
                <a:spLocks noChangeShapeType="1"/>
              </p:cNvSpPr>
              <p:nvPr/>
            </p:nvSpPr>
            <p:spPr bwMode="auto">
              <a:xfrm flipH="1">
                <a:off x="1656" y="2734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82" name="Line 19"/>
              <p:cNvSpPr>
                <a:spLocks noChangeShapeType="1"/>
              </p:cNvSpPr>
              <p:nvPr/>
            </p:nvSpPr>
            <p:spPr bwMode="auto">
              <a:xfrm flipH="1">
                <a:off x="1656" y="3008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83" name="Line 20"/>
              <p:cNvSpPr>
                <a:spLocks noChangeShapeType="1"/>
              </p:cNvSpPr>
              <p:nvPr/>
            </p:nvSpPr>
            <p:spPr bwMode="auto">
              <a:xfrm flipH="1">
                <a:off x="2697" y="2862"/>
                <a:ext cx="33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grpSp>
          <p:nvGrpSpPr>
            <p:cNvPr id="9" name="Group 21"/>
            <p:cNvGrpSpPr>
              <a:grpSpLocks/>
            </p:cNvGrpSpPr>
            <p:nvPr/>
          </p:nvGrpSpPr>
          <p:grpSpPr bwMode="auto">
            <a:xfrm flipV="1">
              <a:off x="1465263" y="5376863"/>
              <a:ext cx="565150" cy="196850"/>
              <a:chOff x="1656" y="3601"/>
              <a:chExt cx="1375" cy="480"/>
            </a:xfrm>
          </p:grpSpPr>
          <p:sp>
            <p:nvSpPr>
              <p:cNvPr id="273" name="Arc 22"/>
              <p:cNvSpPr>
                <a:spLocks/>
              </p:cNvSpPr>
              <p:nvPr/>
            </p:nvSpPr>
            <p:spPr bwMode="auto">
              <a:xfrm>
                <a:off x="2025" y="3601"/>
                <a:ext cx="681" cy="274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74" name="Arc 23"/>
              <p:cNvSpPr>
                <a:spLocks/>
              </p:cNvSpPr>
              <p:nvPr/>
            </p:nvSpPr>
            <p:spPr bwMode="auto">
              <a:xfrm flipV="1">
                <a:off x="2025" y="3807"/>
                <a:ext cx="681" cy="274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75" name="Arc 24"/>
              <p:cNvSpPr>
                <a:spLocks/>
              </p:cNvSpPr>
              <p:nvPr/>
            </p:nvSpPr>
            <p:spPr bwMode="auto">
              <a:xfrm rot="2440810">
                <a:off x="1846" y="3652"/>
                <a:ext cx="340" cy="356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76" name="Line 25"/>
              <p:cNvSpPr>
                <a:spLocks noChangeShapeType="1"/>
              </p:cNvSpPr>
              <p:nvPr/>
            </p:nvSpPr>
            <p:spPr bwMode="auto">
              <a:xfrm flipH="1">
                <a:off x="1656" y="3712"/>
                <a:ext cx="37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77" name="Line 26"/>
              <p:cNvSpPr>
                <a:spLocks noChangeShapeType="1"/>
              </p:cNvSpPr>
              <p:nvPr/>
            </p:nvSpPr>
            <p:spPr bwMode="auto">
              <a:xfrm flipH="1">
                <a:off x="2697" y="3840"/>
                <a:ext cx="33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78" name="Arc 27"/>
              <p:cNvSpPr>
                <a:spLocks/>
              </p:cNvSpPr>
              <p:nvPr/>
            </p:nvSpPr>
            <p:spPr bwMode="auto">
              <a:xfrm rot="2440810">
                <a:off x="1773" y="3652"/>
                <a:ext cx="340" cy="356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79" name="Line 28"/>
              <p:cNvSpPr>
                <a:spLocks noChangeShapeType="1"/>
              </p:cNvSpPr>
              <p:nvPr/>
            </p:nvSpPr>
            <p:spPr bwMode="auto">
              <a:xfrm flipH="1">
                <a:off x="1656" y="3996"/>
                <a:ext cx="37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sp>
          <p:nvSpPr>
            <p:cNvPr id="10" name="Line 29"/>
            <p:cNvSpPr>
              <a:spLocks noChangeShapeType="1"/>
            </p:cNvSpPr>
            <p:nvPr/>
          </p:nvSpPr>
          <p:spPr bwMode="auto">
            <a:xfrm>
              <a:off x="280988" y="1481138"/>
              <a:ext cx="406400" cy="0"/>
            </a:xfrm>
            <a:prstGeom prst="line">
              <a:avLst/>
            </a:prstGeom>
            <a:noFill/>
            <a:ln w="9525">
              <a:solidFill>
                <a:srgbClr val="6600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1" name="Line 30"/>
            <p:cNvSpPr>
              <a:spLocks noChangeShapeType="1"/>
            </p:cNvSpPr>
            <p:nvPr/>
          </p:nvSpPr>
          <p:spPr bwMode="auto">
            <a:xfrm>
              <a:off x="280988" y="2743200"/>
              <a:ext cx="4064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2" name="Line 31"/>
            <p:cNvSpPr>
              <a:spLocks noChangeShapeType="1"/>
            </p:cNvSpPr>
            <p:nvPr/>
          </p:nvSpPr>
          <p:spPr bwMode="auto">
            <a:xfrm>
              <a:off x="280988" y="4006850"/>
              <a:ext cx="406400" cy="0"/>
            </a:xfrm>
            <a:prstGeom prst="line">
              <a:avLst/>
            </a:prstGeom>
            <a:noFill/>
            <a:ln w="9525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3" name="Line 32"/>
            <p:cNvSpPr>
              <a:spLocks noChangeShapeType="1"/>
            </p:cNvSpPr>
            <p:nvPr/>
          </p:nvSpPr>
          <p:spPr bwMode="auto">
            <a:xfrm>
              <a:off x="280988" y="5270500"/>
              <a:ext cx="40640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4" name="Text Box 33"/>
            <p:cNvSpPr txBox="1">
              <a:spLocks noChangeArrowheads="1"/>
            </p:cNvSpPr>
            <p:nvPr/>
          </p:nvSpPr>
          <p:spPr bwMode="auto">
            <a:xfrm>
              <a:off x="0" y="1309688"/>
              <a:ext cx="388697" cy="373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00"/>
                <a:t>A</a:t>
              </a:r>
            </a:p>
          </p:txBody>
        </p:sp>
        <p:sp>
          <p:nvSpPr>
            <p:cNvPr id="15" name="Text Box 34"/>
            <p:cNvSpPr txBox="1">
              <a:spLocks noChangeArrowheads="1"/>
            </p:cNvSpPr>
            <p:nvPr/>
          </p:nvSpPr>
          <p:spPr bwMode="auto">
            <a:xfrm>
              <a:off x="0" y="2557463"/>
              <a:ext cx="388697" cy="373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00">
                  <a:solidFill>
                    <a:srgbClr val="FF3300"/>
                  </a:solidFill>
                </a:rPr>
                <a:t>B</a:t>
              </a:r>
            </a:p>
          </p:txBody>
        </p:sp>
        <p:sp>
          <p:nvSpPr>
            <p:cNvPr id="16" name="Text Box 35"/>
            <p:cNvSpPr txBox="1">
              <a:spLocks noChangeArrowheads="1"/>
            </p:cNvSpPr>
            <p:nvPr/>
          </p:nvSpPr>
          <p:spPr bwMode="auto">
            <a:xfrm>
              <a:off x="0" y="3821114"/>
              <a:ext cx="400250" cy="373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00">
                  <a:solidFill>
                    <a:srgbClr val="009900"/>
                  </a:solidFill>
                </a:rPr>
                <a:t>C</a:t>
              </a:r>
            </a:p>
          </p:txBody>
        </p:sp>
        <p:sp>
          <p:nvSpPr>
            <p:cNvPr id="17" name="Text Box 36"/>
            <p:cNvSpPr txBox="1">
              <a:spLocks noChangeArrowheads="1"/>
            </p:cNvSpPr>
            <p:nvPr/>
          </p:nvSpPr>
          <p:spPr bwMode="auto">
            <a:xfrm>
              <a:off x="0" y="5097463"/>
              <a:ext cx="400250" cy="373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00">
                  <a:solidFill>
                    <a:srgbClr val="3333FF"/>
                  </a:solidFill>
                </a:rPr>
                <a:t>D</a:t>
              </a:r>
            </a:p>
          </p:txBody>
        </p:sp>
        <p:sp>
          <p:nvSpPr>
            <p:cNvPr id="18" name="Freeform 37"/>
            <p:cNvSpPr>
              <a:spLocks/>
            </p:cNvSpPr>
            <p:nvPr/>
          </p:nvSpPr>
          <p:spPr bwMode="auto">
            <a:xfrm>
              <a:off x="438150" y="2597150"/>
              <a:ext cx="2724150" cy="144463"/>
            </a:xfrm>
            <a:custGeom>
              <a:avLst/>
              <a:gdLst/>
              <a:ahLst/>
              <a:cxnLst>
                <a:cxn ang="0">
                  <a:pos x="0" y="91"/>
                </a:cxn>
                <a:cxn ang="0">
                  <a:pos x="0" y="0"/>
                </a:cxn>
                <a:cxn ang="0">
                  <a:pos x="156" y="0"/>
                </a:cxn>
              </a:cxnLst>
              <a:rect l="0" t="0" r="r" b="b"/>
              <a:pathLst>
                <a:path w="156" h="91">
                  <a:moveTo>
                    <a:pt x="0" y="91"/>
                  </a:moveTo>
                  <a:lnTo>
                    <a:pt x="0" y="0"/>
                  </a:lnTo>
                  <a:lnTo>
                    <a:pt x="156" y="0"/>
                  </a:lnTo>
                </a:path>
              </a:pathLst>
            </a:custGeom>
            <a:noFill/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9" name="Freeform 38"/>
            <p:cNvSpPr>
              <a:spLocks/>
            </p:cNvSpPr>
            <p:nvPr/>
          </p:nvSpPr>
          <p:spPr bwMode="auto">
            <a:xfrm>
              <a:off x="438150" y="5124450"/>
              <a:ext cx="247650" cy="144463"/>
            </a:xfrm>
            <a:custGeom>
              <a:avLst/>
              <a:gdLst/>
              <a:ahLst/>
              <a:cxnLst>
                <a:cxn ang="0">
                  <a:pos x="0" y="91"/>
                </a:cxn>
                <a:cxn ang="0">
                  <a:pos x="0" y="0"/>
                </a:cxn>
                <a:cxn ang="0">
                  <a:pos x="156" y="0"/>
                </a:cxn>
              </a:cxnLst>
              <a:rect l="0" t="0" r="r" b="b"/>
              <a:pathLst>
                <a:path w="156" h="91">
                  <a:moveTo>
                    <a:pt x="0" y="91"/>
                  </a:moveTo>
                  <a:lnTo>
                    <a:pt x="0" y="0"/>
                  </a:lnTo>
                  <a:lnTo>
                    <a:pt x="156" y="0"/>
                  </a:lnTo>
                </a:path>
              </a:pathLst>
            </a:custGeom>
            <a:noFill/>
            <a:ln w="9525" cap="flat" cmpd="sng">
              <a:solidFill>
                <a:srgbClr val="3333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grpSp>
          <p:nvGrpSpPr>
            <p:cNvPr id="20" name="Group 39"/>
            <p:cNvGrpSpPr>
              <a:grpSpLocks/>
            </p:cNvGrpSpPr>
            <p:nvPr/>
          </p:nvGrpSpPr>
          <p:grpSpPr bwMode="auto">
            <a:xfrm flipV="1">
              <a:off x="693738" y="3919538"/>
              <a:ext cx="542925" cy="158750"/>
              <a:chOff x="1620" y="765"/>
              <a:chExt cx="1320" cy="384"/>
            </a:xfrm>
          </p:grpSpPr>
          <p:grpSp>
            <p:nvGrpSpPr>
              <p:cNvPr id="268" name="Group 40"/>
              <p:cNvGrpSpPr>
                <a:grpSpLocks/>
              </p:cNvGrpSpPr>
              <p:nvPr/>
            </p:nvGrpSpPr>
            <p:grpSpPr bwMode="auto">
              <a:xfrm>
                <a:off x="2060" y="765"/>
                <a:ext cx="498" cy="384"/>
                <a:chOff x="1441" y="2066"/>
                <a:chExt cx="403" cy="312"/>
              </a:xfrm>
            </p:grpSpPr>
            <p:sp>
              <p:nvSpPr>
                <p:cNvPr id="271" name="AutoShape 41"/>
                <p:cNvSpPr>
                  <a:spLocks noChangeArrowheads="1"/>
                </p:cNvSpPr>
                <p:nvPr/>
              </p:nvSpPr>
              <p:spPr bwMode="auto">
                <a:xfrm rot="5400000">
                  <a:off x="1450" y="2057"/>
                  <a:ext cx="312" cy="330"/>
                </a:xfrm>
                <a:prstGeom prst="flowChartExtra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272" name="Oval 42"/>
                <p:cNvSpPr>
                  <a:spLocks noChangeArrowheads="1"/>
                </p:cNvSpPr>
                <p:nvPr/>
              </p:nvSpPr>
              <p:spPr bwMode="auto">
                <a:xfrm>
                  <a:off x="1788" y="2188"/>
                  <a:ext cx="56" cy="56"/>
                </a:xfrm>
                <a:prstGeom prst="ellipse">
                  <a:avLst/>
                </a:prstGeom>
                <a:noFill/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269" name="Line 43"/>
              <p:cNvSpPr>
                <a:spLocks noChangeShapeType="1"/>
              </p:cNvSpPr>
              <p:nvPr/>
            </p:nvSpPr>
            <p:spPr bwMode="auto">
              <a:xfrm flipH="1">
                <a:off x="1620" y="951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70" name="Line 44"/>
              <p:cNvSpPr>
                <a:spLocks noChangeShapeType="1"/>
              </p:cNvSpPr>
              <p:nvPr/>
            </p:nvSpPr>
            <p:spPr bwMode="auto">
              <a:xfrm flipH="1">
                <a:off x="2569" y="951"/>
                <a:ext cx="37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grpSp>
          <p:nvGrpSpPr>
            <p:cNvPr id="21" name="Group 45"/>
            <p:cNvGrpSpPr>
              <a:grpSpLocks/>
            </p:cNvGrpSpPr>
            <p:nvPr/>
          </p:nvGrpSpPr>
          <p:grpSpPr bwMode="auto">
            <a:xfrm flipV="1">
              <a:off x="693738" y="5189538"/>
              <a:ext cx="542925" cy="158750"/>
              <a:chOff x="1620" y="765"/>
              <a:chExt cx="1320" cy="384"/>
            </a:xfrm>
          </p:grpSpPr>
          <p:grpSp>
            <p:nvGrpSpPr>
              <p:cNvPr id="263" name="Group 46"/>
              <p:cNvGrpSpPr>
                <a:grpSpLocks/>
              </p:cNvGrpSpPr>
              <p:nvPr/>
            </p:nvGrpSpPr>
            <p:grpSpPr bwMode="auto">
              <a:xfrm>
                <a:off x="2060" y="765"/>
                <a:ext cx="498" cy="384"/>
                <a:chOff x="1441" y="2066"/>
                <a:chExt cx="403" cy="312"/>
              </a:xfrm>
            </p:grpSpPr>
            <p:sp>
              <p:nvSpPr>
                <p:cNvPr id="266" name="AutoShape 47"/>
                <p:cNvSpPr>
                  <a:spLocks noChangeArrowheads="1"/>
                </p:cNvSpPr>
                <p:nvPr/>
              </p:nvSpPr>
              <p:spPr bwMode="auto">
                <a:xfrm rot="5400000">
                  <a:off x="1450" y="2057"/>
                  <a:ext cx="312" cy="330"/>
                </a:xfrm>
                <a:prstGeom prst="flowChartExtra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267" name="Oval 48"/>
                <p:cNvSpPr>
                  <a:spLocks noChangeArrowheads="1"/>
                </p:cNvSpPr>
                <p:nvPr/>
              </p:nvSpPr>
              <p:spPr bwMode="auto">
                <a:xfrm>
                  <a:off x="1788" y="2188"/>
                  <a:ext cx="56" cy="56"/>
                </a:xfrm>
                <a:prstGeom prst="ellipse">
                  <a:avLst/>
                </a:prstGeom>
                <a:noFill/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264" name="Line 49"/>
              <p:cNvSpPr>
                <a:spLocks noChangeShapeType="1"/>
              </p:cNvSpPr>
              <p:nvPr/>
            </p:nvSpPr>
            <p:spPr bwMode="auto">
              <a:xfrm flipH="1">
                <a:off x="1620" y="951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65" name="Line 50"/>
              <p:cNvSpPr>
                <a:spLocks noChangeShapeType="1"/>
              </p:cNvSpPr>
              <p:nvPr/>
            </p:nvSpPr>
            <p:spPr bwMode="auto">
              <a:xfrm flipH="1">
                <a:off x="2569" y="951"/>
                <a:ext cx="37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sp>
          <p:nvSpPr>
            <p:cNvPr id="22" name="Line 51"/>
            <p:cNvSpPr>
              <a:spLocks noChangeShapeType="1"/>
            </p:cNvSpPr>
            <p:nvPr/>
          </p:nvSpPr>
          <p:spPr bwMode="auto">
            <a:xfrm>
              <a:off x="1255713" y="2743200"/>
              <a:ext cx="212725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23" name="Freeform 52"/>
            <p:cNvSpPr>
              <a:spLocks/>
            </p:cNvSpPr>
            <p:nvPr/>
          </p:nvSpPr>
          <p:spPr bwMode="auto">
            <a:xfrm>
              <a:off x="628650" y="3616325"/>
              <a:ext cx="228600" cy="225425"/>
            </a:xfrm>
            <a:custGeom>
              <a:avLst/>
              <a:gdLst/>
              <a:ahLst/>
              <a:cxnLst>
                <a:cxn ang="0">
                  <a:pos x="0" y="91"/>
                </a:cxn>
                <a:cxn ang="0">
                  <a:pos x="0" y="0"/>
                </a:cxn>
                <a:cxn ang="0">
                  <a:pos x="156" y="0"/>
                </a:cxn>
              </a:cxnLst>
              <a:rect l="0" t="0" r="r" b="b"/>
              <a:pathLst>
                <a:path w="156" h="91">
                  <a:moveTo>
                    <a:pt x="0" y="91"/>
                  </a:moveTo>
                  <a:lnTo>
                    <a:pt x="0" y="0"/>
                  </a:lnTo>
                  <a:lnTo>
                    <a:pt x="156" y="0"/>
                  </a:lnTo>
                </a:path>
              </a:pathLst>
            </a:custGeom>
            <a:noFill/>
            <a:ln w="9525" cap="flat" cmpd="sng">
              <a:solidFill>
                <a:srgbClr val="00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cxnSp>
          <p:nvCxnSpPr>
            <p:cNvPr id="24" name="AutoShape 53"/>
            <p:cNvCxnSpPr>
              <a:cxnSpLocks noChangeShapeType="1"/>
              <a:stCxn id="25" idx="2"/>
            </p:cNvCxnSpPr>
            <p:nvPr/>
          </p:nvCxnSpPr>
          <p:spPr bwMode="auto">
            <a:xfrm flipV="1">
              <a:off x="685800" y="2863850"/>
              <a:ext cx="771525" cy="984250"/>
            </a:xfrm>
            <a:prstGeom prst="bentConnector2">
              <a:avLst/>
            </a:prstGeom>
            <a:noFill/>
            <a:ln w="9525">
              <a:solidFill>
                <a:srgbClr val="009900"/>
              </a:solidFill>
              <a:miter lim="800000"/>
              <a:headEnd/>
              <a:tailEnd/>
            </a:ln>
            <a:effectLst/>
          </p:spPr>
        </p:cxnSp>
        <p:sp>
          <p:nvSpPr>
            <p:cNvPr id="25" name="Freeform 54"/>
            <p:cNvSpPr>
              <a:spLocks/>
            </p:cNvSpPr>
            <p:nvPr/>
          </p:nvSpPr>
          <p:spPr bwMode="auto">
            <a:xfrm>
              <a:off x="438150" y="3848100"/>
              <a:ext cx="247650" cy="144463"/>
            </a:xfrm>
            <a:custGeom>
              <a:avLst/>
              <a:gdLst/>
              <a:ahLst/>
              <a:cxnLst>
                <a:cxn ang="0">
                  <a:pos x="0" y="91"/>
                </a:cxn>
                <a:cxn ang="0">
                  <a:pos x="0" y="0"/>
                </a:cxn>
                <a:cxn ang="0">
                  <a:pos x="156" y="0"/>
                </a:cxn>
              </a:cxnLst>
              <a:rect l="0" t="0" r="r" b="b"/>
              <a:pathLst>
                <a:path w="156" h="91">
                  <a:moveTo>
                    <a:pt x="0" y="91"/>
                  </a:moveTo>
                  <a:lnTo>
                    <a:pt x="0" y="0"/>
                  </a:lnTo>
                  <a:lnTo>
                    <a:pt x="156" y="0"/>
                  </a:lnTo>
                </a:path>
              </a:pathLst>
            </a:custGeom>
            <a:noFill/>
            <a:ln w="9525" cap="flat" cmpd="sng">
              <a:solidFill>
                <a:srgbClr val="00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26" name="Text Box 55"/>
            <p:cNvSpPr txBox="1">
              <a:spLocks noChangeArrowheads="1"/>
            </p:cNvSpPr>
            <p:nvPr/>
          </p:nvSpPr>
          <p:spPr bwMode="auto">
            <a:xfrm>
              <a:off x="1800225" y="2593975"/>
              <a:ext cx="388697" cy="256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500"/>
                <a:t>G1</a:t>
              </a:r>
            </a:p>
          </p:txBody>
        </p:sp>
        <p:sp>
          <p:nvSpPr>
            <p:cNvPr id="27" name="Line 56"/>
            <p:cNvSpPr>
              <a:spLocks noChangeShapeType="1"/>
            </p:cNvSpPr>
            <p:nvPr/>
          </p:nvSpPr>
          <p:spPr bwMode="auto">
            <a:xfrm>
              <a:off x="1322388" y="5410200"/>
              <a:ext cx="14605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28" name="Freeform 57"/>
            <p:cNvSpPr>
              <a:spLocks/>
            </p:cNvSpPr>
            <p:nvPr/>
          </p:nvSpPr>
          <p:spPr bwMode="auto">
            <a:xfrm>
              <a:off x="533400" y="2743200"/>
              <a:ext cx="923925" cy="2790825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1668"/>
                </a:cxn>
                <a:cxn ang="0">
                  <a:pos x="582" y="1662"/>
                </a:cxn>
              </a:cxnLst>
              <a:rect l="0" t="0" r="r" b="b"/>
              <a:pathLst>
                <a:path w="582" h="1668">
                  <a:moveTo>
                    <a:pt x="6" y="0"/>
                  </a:moveTo>
                  <a:lnTo>
                    <a:pt x="0" y="1668"/>
                  </a:lnTo>
                  <a:lnTo>
                    <a:pt x="582" y="1662"/>
                  </a:lnTo>
                </a:path>
              </a:pathLst>
            </a:custGeom>
            <a:noFill/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29" name="Text Box 58"/>
            <p:cNvSpPr txBox="1">
              <a:spLocks noChangeArrowheads="1"/>
            </p:cNvSpPr>
            <p:nvPr/>
          </p:nvSpPr>
          <p:spPr bwMode="auto">
            <a:xfrm>
              <a:off x="1800225" y="5270501"/>
              <a:ext cx="388697" cy="256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500"/>
                <a:t>G2</a:t>
              </a:r>
            </a:p>
          </p:txBody>
        </p:sp>
        <p:sp>
          <p:nvSpPr>
            <p:cNvPr id="30" name="Freeform 59"/>
            <p:cNvSpPr>
              <a:spLocks/>
            </p:cNvSpPr>
            <p:nvPr/>
          </p:nvSpPr>
          <p:spPr bwMode="auto">
            <a:xfrm>
              <a:off x="695325" y="3730625"/>
              <a:ext cx="247650" cy="1389063"/>
            </a:xfrm>
            <a:custGeom>
              <a:avLst/>
              <a:gdLst/>
              <a:ahLst/>
              <a:cxnLst>
                <a:cxn ang="0">
                  <a:pos x="0" y="91"/>
                </a:cxn>
                <a:cxn ang="0">
                  <a:pos x="0" y="0"/>
                </a:cxn>
                <a:cxn ang="0">
                  <a:pos x="156" y="0"/>
                </a:cxn>
              </a:cxnLst>
              <a:rect l="0" t="0" r="r" b="b"/>
              <a:pathLst>
                <a:path w="156" h="91">
                  <a:moveTo>
                    <a:pt x="0" y="91"/>
                  </a:moveTo>
                  <a:lnTo>
                    <a:pt x="0" y="0"/>
                  </a:lnTo>
                  <a:lnTo>
                    <a:pt x="156" y="0"/>
                  </a:lnTo>
                </a:path>
              </a:pathLst>
            </a:custGeom>
            <a:noFill/>
            <a:ln w="9525" cap="flat" cmpd="sng">
              <a:solidFill>
                <a:srgbClr val="3333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grpSp>
          <p:nvGrpSpPr>
            <p:cNvPr id="31" name="Group 60"/>
            <p:cNvGrpSpPr>
              <a:grpSpLocks/>
            </p:cNvGrpSpPr>
            <p:nvPr/>
          </p:nvGrpSpPr>
          <p:grpSpPr bwMode="auto">
            <a:xfrm flipV="1">
              <a:off x="855663" y="3579813"/>
              <a:ext cx="565150" cy="196850"/>
              <a:chOff x="1656" y="3601"/>
              <a:chExt cx="1375" cy="480"/>
            </a:xfrm>
          </p:grpSpPr>
          <p:sp>
            <p:nvSpPr>
              <p:cNvPr id="256" name="Arc 61"/>
              <p:cNvSpPr>
                <a:spLocks/>
              </p:cNvSpPr>
              <p:nvPr/>
            </p:nvSpPr>
            <p:spPr bwMode="auto">
              <a:xfrm>
                <a:off x="2025" y="3601"/>
                <a:ext cx="681" cy="274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57" name="Arc 62"/>
              <p:cNvSpPr>
                <a:spLocks/>
              </p:cNvSpPr>
              <p:nvPr/>
            </p:nvSpPr>
            <p:spPr bwMode="auto">
              <a:xfrm flipV="1">
                <a:off x="2025" y="3807"/>
                <a:ext cx="681" cy="274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58" name="Arc 63"/>
              <p:cNvSpPr>
                <a:spLocks/>
              </p:cNvSpPr>
              <p:nvPr/>
            </p:nvSpPr>
            <p:spPr bwMode="auto">
              <a:xfrm rot="2440810">
                <a:off x="1846" y="3652"/>
                <a:ext cx="340" cy="356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59" name="Line 64"/>
              <p:cNvSpPr>
                <a:spLocks noChangeShapeType="1"/>
              </p:cNvSpPr>
              <p:nvPr/>
            </p:nvSpPr>
            <p:spPr bwMode="auto">
              <a:xfrm flipH="1">
                <a:off x="1656" y="3712"/>
                <a:ext cx="37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60" name="Line 65"/>
              <p:cNvSpPr>
                <a:spLocks noChangeShapeType="1"/>
              </p:cNvSpPr>
              <p:nvPr/>
            </p:nvSpPr>
            <p:spPr bwMode="auto">
              <a:xfrm flipH="1">
                <a:off x="2697" y="3840"/>
                <a:ext cx="33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61" name="Arc 66"/>
              <p:cNvSpPr>
                <a:spLocks/>
              </p:cNvSpPr>
              <p:nvPr/>
            </p:nvSpPr>
            <p:spPr bwMode="auto">
              <a:xfrm rot="2440810">
                <a:off x="1773" y="3652"/>
                <a:ext cx="340" cy="356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62" name="Line 67"/>
              <p:cNvSpPr>
                <a:spLocks noChangeShapeType="1"/>
              </p:cNvSpPr>
              <p:nvPr/>
            </p:nvSpPr>
            <p:spPr bwMode="auto">
              <a:xfrm flipH="1">
                <a:off x="1656" y="3996"/>
                <a:ext cx="37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sp>
          <p:nvSpPr>
            <p:cNvPr id="32" name="Text Box 68"/>
            <p:cNvSpPr txBox="1">
              <a:spLocks noChangeArrowheads="1"/>
            </p:cNvSpPr>
            <p:nvPr/>
          </p:nvSpPr>
          <p:spPr bwMode="auto">
            <a:xfrm>
              <a:off x="1181100" y="3470276"/>
              <a:ext cx="388697" cy="256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500"/>
                <a:t>G3</a:t>
              </a:r>
            </a:p>
          </p:txBody>
        </p:sp>
        <p:sp>
          <p:nvSpPr>
            <p:cNvPr id="33" name="Freeform 69"/>
            <p:cNvSpPr>
              <a:spLocks/>
            </p:cNvSpPr>
            <p:nvPr/>
          </p:nvSpPr>
          <p:spPr bwMode="auto">
            <a:xfrm>
              <a:off x="1323975" y="4997450"/>
              <a:ext cx="390525" cy="411163"/>
            </a:xfrm>
            <a:custGeom>
              <a:avLst/>
              <a:gdLst/>
              <a:ahLst/>
              <a:cxnLst>
                <a:cxn ang="0">
                  <a:pos x="0" y="91"/>
                </a:cxn>
                <a:cxn ang="0">
                  <a:pos x="0" y="0"/>
                </a:cxn>
                <a:cxn ang="0">
                  <a:pos x="156" y="0"/>
                </a:cxn>
              </a:cxnLst>
              <a:rect l="0" t="0" r="r" b="b"/>
              <a:pathLst>
                <a:path w="156" h="91">
                  <a:moveTo>
                    <a:pt x="0" y="91"/>
                  </a:moveTo>
                  <a:lnTo>
                    <a:pt x="0" y="0"/>
                  </a:lnTo>
                  <a:lnTo>
                    <a:pt x="156" y="0"/>
                  </a:lnTo>
                </a:path>
              </a:pathLst>
            </a:custGeom>
            <a:noFill/>
            <a:ln w="9525" cap="flat" cmpd="sng">
              <a:solidFill>
                <a:srgbClr val="3333FF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34" name="Freeform 70"/>
            <p:cNvSpPr>
              <a:spLocks/>
            </p:cNvSpPr>
            <p:nvPr/>
          </p:nvSpPr>
          <p:spPr bwMode="auto">
            <a:xfrm flipV="1">
              <a:off x="1457325" y="3825875"/>
              <a:ext cx="247650" cy="1062038"/>
            </a:xfrm>
            <a:custGeom>
              <a:avLst/>
              <a:gdLst/>
              <a:ahLst/>
              <a:cxnLst>
                <a:cxn ang="0">
                  <a:pos x="0" y="91"/>
                </a:cxn>
                <a:cxn ang="0">
                  <a:pos x="0" y="0"/>
                </a:cxn>
                <a:cxn ang="0">
                  <a:pos x="156" y="0"/>
                </a:cxn>
              </a:cxnLst>
              <a:rect l="0" t="0" r="r" b="b"/>
              <a:pathLst>
                <a:path w="156" h="91">
                  <a:moveTo>
                    <a:pt x="0" y="91"/>
                  </a:moveTo>
                  <a:lnTo>
                    <a:pt x="0" y="0"/>
                  </a:lnTo>
                  <a:lnTo>
                    <a:pt x="156" y="0"/>
                  </a:lnTo>
                </a:path>
              </a:pathLst>
            </a:custGeom>
            <a:noFill/>
            <a:ln w="9525" cap="flat" cmpd="sng">
              <a:solidFill>
                <a:srgbClr val="00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35" name="Text Box 71"/>
            <p:cNvSpPr txBox="1">
              <a:spLocks noChangeArrowheads="1"/>
            </p:cNvSpPr>
            <p:nvPr/>
          </p:nvSpPr>
          <p:spPr bwMode="auto">
            <a:xfrm>
              <a:off x="2009775" y="4737100"/>
              <a:ext cx="388697" cy="256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500"/>
                <a:t>G4</a:t>
              </a:r>
            </a:p>
          </p:txBody>
        </p:sp>
        <p:sp>
          <p:nvSpPr>
            <p:cNvPr id="36" name="Line 72"/>
            <p:cNvSpPr>
              <a:spLocks noChangeShapeType="1"/>
            </p:cNvSpPr>
            <p:nvPr/>
          </p:nvSpPr>
          <p:spPr bwMode="auto">
            <a:xfrm>
              <a:off x="1457325" y="4502150"/>
              <a:ext cx="247650" cy="0"/>
            </a:xfrm>
            <a:prstGeom prst="line">
              <a:avLst/>
            </a:prstGeom>
            <a:noFill/>
            <a:ln w="9525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37" name="Freeform 73"/>
            <p:cNvSpPr>
              <a:spLocks/>
            </p:cNvSpPr>
            <p:nvPr/>
          </p:nvSpPr>
          <p:spPr bwMode="auto">
            <a:xfrm>
              <a:off x="1323975" y="4619625"/>
              <a:ext cx="390525" cy="363538"/>
            </a:xfrm>
            <a:custGeom>
              <a:avLst/>
              <a:gdLst/>
              <a:ahLst/>
              <a:cxnLst>
                <a:cxn ang="0">
                  <a:pos x="0" y="91"/>
                </a:cxn>
                <a:cxn ang="0">
                  <a:pos x="0" y="0"/>
                </a:cxn>
                <a:cxn ang="0">
                  <a:pos x="156" y="0"/>
                </a:cxn>
              </a:cxnLst>
              <a:rect l="0" t="0" r="r" b="b"/>
              <a:pathLst>
                <a:path w="156" h="91">
                  <a:moveTo>
                    <a:pt x="0" y="91"/>
                  </a:moveTo>
                  <a:lnTo>
                    <a:pt x="0" y="0"/>
                  </a:lnTo>
                  <a:lnTo>
                    <a:pt x="156" y="0"/>
                  </a:lnTo>
                </a:path>
              </a:pathLst>
            </a:custGeom>
            <a:noFill/>
            <a:ln w="9525" cap="flat" cmpd="sng">
              <a:solidFill>
                <a:srgbClr val="3333FF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grpSp>
          <p:nvGrpSpPr>
            <p:cNvPr id="38" name="Group 74"/>
            <p:cNvGrpSpPr>
              <a:grpSpLocks/>
            </p:cNvGrpSpPr>
            <p:nvPr/>
          </p:nvGrpSpPr>
          <p:grpSpPr bwMode="auto">
            <a:xfrm flipV="1">
              <a:off x="1703388" y="4468813"/>
              <a:ext cx="565150" cy="196850"/>
              <a:chOff x="1656" y="3601"/>
              <a:chExt cx="1375" cy="480"/>
            </a:xfrm>
          </p:grpSpPr>
          <p:sp>
            <p:nvSpPr>
              <p:cNvPr id="249" name="Arc 75"/>
              <p:cNvSpPr>
                <a:spLocks/>
              </p:cNvSpPr>
              <p:nvPr/>
            </p:nvSpPr>
            <p:spPr bwMode="auto">
              <a:xfrm>
                <a:off x="2025" y="3601"/>
                <a:ext cx="681" cy="274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50" name="Arc 76"/>
              <p:cNvSpPr>
                <a:spLocks/>
              </p:cNvSpPr>
              <p:nvPr/>
            </p:nvSpPr>
            <p:spPr bwMode="auto">
              <a:xfrm flipV="1">
                <a:off x="2025" y="3807"/>
                <a:ext cx="681" cy="274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51" name="Arc 77"/>
              <p:cNvSpPr>
                <a:spLocks/>
              </p:cNvSpPr>
              <p:nvPr/>
            </p:nvSpPr>
            <p:spPr bwMode="auto">
              <a:xfrm rot="2440810">
                <a:off x="1846" y="3652"/>
                <a:ext cx="340" cy="356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52" name="Line 78"/>
              <p:cNvSpPr>
                <a:spLocks noChangeShapeType="1"/>
              </p:cNvSpPr>
              <p:nvPr/>
            </p:nvSpPr>
            <p:spPr bwMode="auto">
              <a:xfrm flipH="1">
                <a:off x="1656" y="3712"/>
                <a:ext cx="37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53" name="Line 79"/>
              <p:cNvSpPr>
                <a:spLocks noChangeShapeType="1"/>
              </p:cNvSpPr>
              <p:nvPr/>
            </p:nvSpPr>
            <p:spPr bwMode="auto">
              <a:xfrm flipH="1">
                <a:off x="2697" y="3840"/>
                <a:ext cx="33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54" name="Arc 80"/>
              <p:cNvSpPr>
                <a:spLocks/>
              </p:cNvSpPr>
              <p:nvPr/>
            </p:nvSpPr>
            <p:spPr bwMode="auto">
              <a:xfrm rot="2440810">
                <a:off x="1773" y="3652"/>
                <a:ext cx="340" cy="356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55" name="Line 81"/>
              <p:cNvSpPr>
                <a:spLocks noChangeShapeType="1"/>
              </p:cNvSpPr>
              <p:nvPr/>
            </p:nvSpPr>
            <p:spPr bwMode="auto">
              <a:xfrm flipH="1">
                <a:off x="1656" y="3996"/>
                <a:ext cx="37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sp>
          <p:nvSpPr>
            <p:cNvPr id="39" name="Text Box 82"/>
            <p:cNvSpPr txBox="1">
              <a:spLocks noChangeArrowheads="1"/>
            </p:cNvSpPr>
            <p:nvPr/>
          </p:nvSpPr>
          <p:spPr bwMode="auto">
            <a:xfrm>
              <a:off x="2009775" y="4337050"/>
              <a:ext cx="388697" cy="256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500"/>
                <a:t>G5</a:t>
              </a:r>
            </a:p>
          </p:txBody>
        </p:sp>
        <p:grpSp>
          <p:nvGrpSpPr>
            <p:cNvPr id="40" name="Group 83"/>
            <p:cNvGrpSpPr>
              <a:grpSpLocks/>
            </p:cNvGrpSpPr>
            <p:nvPr/>
          </p:nvGrpSpPr>
          <p:grpSpPr bwMode="auto">
            <a:xfrm flipV="1">
              <a:off x="3467100" y="3535363"/>
              <a:ext cx="581025" cy="177800"/>
              <a:chOff x="1620" y="1633"/>
              <a:chExt cx="1411" cy="432"/>
            </a:xfrm>
          </p:grpSpPr>
          <p:sp>
            <p:nvSpPr>
              <p:cNvPr id="245" name="AutoShape 84"/>
              <p:cNvSpPr>
                <a:spLocks noChangeArrowheads="1"/>
              </p:cNvSpPr>
              <p:nvPr/>
            </p:nvSpPr>
            <p:spPr bwMode="auto">
              <a:xfrm>
                <a:off x="2048" y="1633"/>
                <a:ext cx="638" cy="432"/>
              </a:xfrm>
              <a:prstGeom prst="flowChartDelay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46" name="Line 85"/>
              <p:cNvSpPr>
                <a:spLocks noChangeShapeType="1"/>
              </p:cNvSpPr>
              <p:nvPr/>
            </p:nvSpPr>
            <p:spPr bwMode="auto">
              <a:xfrm flipH="1">
                <a:off x="1620" y="1719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47" name="Line 86"/>
              <p:cNvSpPr>
                <a:spLocks noChangeShapeType="1"/>
              </p:cNvSpPr>
              <p:nvPr/>
            </p:nvSpPr>
            <p:spPr bwMode="auto">
              <a:xfrm flipH="1">
                <a:off x="1620" y="1993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48" name="Line 87"/>
              <p:cNvSpPr>
                <a:spLocks noChangeShapeType="1"/>
              </p:cNvSpPr>
              <p:nvPr/>
            </p:nvSpPr>
            <p:spPr bwMode="auto">
              <a:xfrm flipH="1">
                <a:off x="2697" y="1847"/>
                <a:ext cx="33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sp>
          <p:nvSpPr>
            <p:cNvPr id="41" name="Text Box 88"/>
            <p:cNvSpPr txBox="1">
              <a:spLocks noChangeArrowheads="1"/>
            </p:cNvSpPr>
            <p:nvPr/>
          </p:nvSpPr>
          <p:spPr bwMode="auto">
            <a:xfrm>
              <a:off x="1981199" y="3851275"/>
              <a:ext cx="388697" cy="256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500"/>
                <a:t>G6</a:t>
              </a:r>
            </a:p>
          </p:txBody>
        </p:sp>
        <p:sp>
          <p:nvSpPr>
            <p:cNvPr id="42" name="Freeform 89"/>
            <p:cNvSpPr>
              <a:spLocks/>
            </p:cNvSpPr>
            <p:nvPr/>
          </p:nvSpPr>
          <p:spPr bwMode="auto">
            <a:xfrm>
              <a:off x="1323975" y="4117975"/>
              <a:ext cx="390525" cy="585788"/>
            </a:xfrm>
            <a:custGeom>
              <a:avLst/>
              <a:gdLst/>
              <a:ahLst/>
              <a:cxnLst>
                <a:cxn ang="0">
                  <a:pos x="0" y="91"/>
                </a:cxn>
                <a:cxn ang="0">
                  <a:pos x="0" y="0"/>
                </a:cxn>
                <a:cxn ang="0">
                  <a:pos x="156" y="0"/>
                </a:cxn>
              </a:cxnLst>
              <a:rect l="0" t="0" r="r" b="b"/>
              <a:pathLst>
                <a:path w="156" h="91">
                  <a:moveTo>
                    <a:pt x="0" y="91"/>
                  </a:moveTo>
                  <a:lnTo>
                    <a:pt x="0" y="0"/>
                  </a:lnTo>
                  <a:lnTo>
                    <a:pt x="156" y="0"/>
                  </a:lnTo>
                </a:path>
              </a:pathLst>
            </a:custGeom>
            <a:noFill/>
            <a:ln w="9525" cap="flat" cmpd="sng">
              <a:solidFill>
                <a:srgbClr val="3333FF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43" name="Line 90"/>
            <p:cNvSpPr>
              <a:spLocks noChangeShapeType="1"/>
            </p:cNvSpPr>
            <p:nvPr/>
          </p:nvSpPr>
          <p:spPr bwMode="auto">
            <a:xfrm>
              <a:off x="1252538" y="4006850"/>
              <a:ext cx="406400" cy="0"/>
            </a:xfrm>
            <a:prstGeom prst="line">
              <a:avLst/>
            </a:prstGeom>
            <a:noFill/>
            <a:ln w="9525">
              <a:solidFill>
                <a:srgbClr val="009900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44" name="Freeform 91"/>
            <p:cNvSpPr>
              <a:spLocks/>
            </p:cNvSpPr>
            <p:nvPr/>
          </p:nvSpPr>
          <p:spPr bwMode="auto">
            <a:xfrm>
              <a:off x="2219325" y="2470150"/>
              <a:ext cx="247650" cy="2473325"/>
            </a:xfrm>
            <a:custGeom>
              <a:avLst/>
              <a:gdLst/>
              <a:ahLst/>
              <a:cxnLst>
                <a:cxn ang="0">
                  <a:pos x="0" y="1602"/>
                </a:cxn>
                <a:cxn ang="0">
                  <a:pos x="150" y="1602"/>
                </a:cxn>
                <a:cxn ang="0">
                  <a:pos x="150" y="0"/>
                </a:cxn>
              </a:cxnLst>
              <a:rect l="0" t="0" r="r" b="b"/>
              <a:pathLst>
                <a:path w="150" h="1602">
                  <a:moveTo>
                    <a:pt x="0" y="1602"/>
                  </a:moveTo>
                  <a:lnTo>
                    <a:pt x="150" y="1602"/>
                  </a:lnTo>
                  <a:lnTo>
                    <a:pt x="15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45" name="Freeform 92"/>
            <p:cNvSpPr>
              <a:spLocks/>
            </p:cNvSpPr>
            <p:nvPr/>
          </p:nvSpPr>
          <p:spPr bwMode="auto">
            <a:xfrm>
              <a:off x="1343025" y="2352675"/>
              <a:ext cx="1670050" cy="388938"/>
            </a:xfrm>
            <a:custGeom>
              <a:avLst/>
              <a:gdLst/>
              <a:ahLst/>
              <a:cxnLst>
                <a:cxn ang="0">
                  <a:pos x="0" y="91"/>
                </a:cxn>
                <a:cxn ang="0">
                  <a:pos x="0" y="0"/>
                </a:cxn>
                <a:cxn ang="0">
                  <a:pos x="156" y="0"/>
                </a:cxn>
              </a:cxnLst>
              <a:rect l="0" t="0" r="r" b="b"/>
              <a:pathLst>
                <a:path w="156" h="91">
                  <a:moveTo>
                    <a:pt x="0" y="91"/>
                  </a:moveTo>
                  <a:lnTo>
                    <a:pt x="0" y="0"/>
                  </a:lnTo>
                  <a:lnTo>
                    <a:pt x="156" y="0"/>
                  </a:lnTo>
                </a:path>
              </a:pathLst>
            </a:custGeom>
            <a:noFill/>
            <a:ln w="9525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grpSp>
          <p:nvGrpSpPr>
            <p:cNvPr id="46" name="Group 93"/>
            <p:cNvGrpSpPr>
              <a:grpSpLocks/>
            </p:cNvGrpSpPr>
            <p:nvPr/>
          </p:nvGrpSpPr>
          <p:grpSpPr bwMode="auto">
            <a:xfrm flipV="1">
              <a:off x="1655763" y="3967163"/>
              <a:ext cx="565150" cy="196850"/>
              <a:chOff x="1656" y="2623"/>
              <a:chExt cx="1375" cy="480"/>
            </a:xfrm>
          </p:grpSpPr>
          <p:grpSp>
            <p:nvGrpSpPr>
              <p:cNvPr id="238" name="Group 94"/>
              <p:cNvGrpSpPr>
                <a:grpSpLocks/>
              </p:cNvGrpSpPr>
              <p:nvPr/>
            </p:nvGrpSpPr>
            <p:grpSpPr bwMode="auto">
              <a:xfrm>
                <a:off x="1846" y="2623"/>
                <a:ext cx="860" cy="480"/>
                <a:chOff x="2254" y="3559"/>
                <a:chExt cx="1076" cy="600"/>
              </a:xfrm>
            </p:grpSpPr>
            <p:sp>
              <p:nvSpPr>
                <p:cNvPr id="242" name="Arc 95"/>
                <p:cNvSpPr>
                  <a:spLocks/>
                </p:cNvSpPr>
                <p:nvPr/>
              </p:nvSpPr>
              <p:spPr bwMode="auto">
                <a:xfrm>
                  <a:off x="2478" y="3559"/>
                  <a:ext cx="852" cy="34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439"/>
                    <a:gd name="T1" fmla="*/ 0 h 21600"/>
                    <a:gd name="T2" fmla="*/ 21439 w 21439"/>
                    <a:gd name="T3" fmla="*/ 18967 h 21600"/>
                    <a:gd name="T4" fmla="*/ 0 w 2143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39" h="21600" fill="none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</a:path>
                    <a:path w="21439" h="21600" stroke="0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243" name="Arc 96"/>
                <p:cNvSpPr>
                  <a:spLocks/>
                </p:cNvSpPr>
                <p:nvPr/>
              </p:nvSpPr>
              <p:spPr bwMode="auto">
                <a:xfrm flipV="1">
                  <a:off x="2478" y="3817"/>
                  <a:ext cx="852" cy="34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439"/>
                    <a:gd name="T1" fmla="*/ 0 h 21600"/>
                    <a:gd name="T2" fmla="*/ 21439 w 21439"/>
                    <a:gd name="T3" fmla="*/ 18967 h 21600"/>
                    <a:gd name="T4" fmla="*/ 0 w 2143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39" h="21600" fill="none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</a:path>
                    <a:path w="21439" h="21600" stroke="0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244" name="Arc 97"/>
                <p:cNvSpPr>
                  <a:spLocks/>
                </p:cNvSpPr>
                <p:nvPr/>
              </p:nvSpPr>
              <p:spPr bwMode="auto">
                <a:xfrm rot="2440810">
                  <a:off x="2254" y="3623"/>
                  <a:ext cx="426" cy="445"/>
                </a:xfrm>
                <a:custGeom>
                  <a:avLst/>
                  <a:gdLst>
                    <a:gd name="G0" fmla="+- 0 0 0"/>
                    <a:gd name="G1" fmla="+- 21479 0 0"/>
                    <a:gd name="G2" fmla="+- 21600 0 0"/>
                    <a:gd name="T0" fmla="*/ 2287 w 21600"/>
                    <a:gd name="T1" fmla="*/ 0 h 22559"/>
                    <a:gd name="T2" fmla="*/ 21573 w 21600"/>
                    <a:gd name="T3" fmla="*/ 22559 h 22559"/>
                    <a:gd name="T4" fmla="*/ 0 w 21600"/>
                    <a:gd name="T5" fmla="*/ 21479 h 225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2559" fill="none" extrusionOk="0">
                      <a:moveTo>
                        <a:pt x="2286" y="0"/>
                      </a:moveTo>
                      <a:cubicBezTo>
                        <a:pt x="13268" y="1169"/>
                        <a:pt x="21600" y="10434"/>
                        <a:pt x="21600" y="21479"/>
                      </a:cubicBezTo>
                      <a:cubicBezTo>
                        <a:pt x="21600" y="21839"/>
                        <a:pt x="21590" y="22199"/>
                        <a:pt x="21572" y="22558"/>
                      </a:cubicBezTo>
                    </a:path>
                    <a:path w="21600" h="22559" stroke="0" extrusionOk="0">
                      <a:moveTo>
                        <a:pt x="2286" y="0"/>
                      </a:moveTo>
                      <a:cubicBezTo>
                        <a:pt x="13268" y="1169"/>
                        <a:pt x="21600" y="10434"/>
                        <a:pt x="21600" y="21479"/>
                      </a:cubicBezTo>
                      <a:cubicBezTo>
                        <a:pt x="21600" y="21839"/>
                        <a:pt x="21590" y="22199"/>
                        <a:pt x="21572" y="22558"/>
                      </a:cubicBezTo>
                      <a:lnTo>
                        <a:pt x="0" y="21479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239" name="Line 98"/>
              <p:cNvSpPr>
                <a:spLocks noChangeShapeType="1"/>
              </p:cNvSpPr>
              <p:nvPr/>
            </p:nvSpPr>
            <p:spPr bwMode="auto">
              <a:xfrm flipH="1">
                <a:off x="1656" y="2734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40" name="Line 99"/>
              <p:cNvSpPr>
                <a:spLocks noChangeShapeType="1"/>
              </p:cNvSpPr>
              <p:nvPr/>
            </p:nvSpPr>
            <p:spPr bwMode="auto">
              <a:xfrm flipH="1">
                <a:off x="1656" y="3008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41" name="Line 100"/>
              <p:cNvSpPr>
                <a:spLocks noChangeShapeType="1"/>
              </p:cNvSpPr>
              <p:nvPr/>
            </p:nvSpPr>
            <p:spPr bwMode="auto">
              <a:xfrm flipH="1">
                <a:off x="2697" y="2862"/>
                <a:ext cx="33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grpSp>
          <p:nvGrpSpPr>
            <p:cNvPr id="47" name="Group 101"/>
            <p:cNvGrpSpPr>
              <a:grpSpLocks/>
            </p:cNvGrpSpPr>
            <p:nvPr/>
          </p:nvGrpSpPr>
          <p:grpSpPr bwMode="auto">
            <a:xfrm flipV="1">
              <a:off x="1655763" y="4846638"/>
              <a:ext cx="565150" cy="196850"/>
              <a:chOff x="1656" y="2623"/>
              <a:chExt cx="1375" cy="480"/>
            </a:xfrm>
          </p:grpSpPr>
          <p:grpSp>
            <p:nvGrpSpPr>
              <p:cNvPr id="231" name="Group 102"/>
              <p:cNvGrpSpPr>
                <a:grpSpLocks/>
              </p:cNvGrpSpPr>
              <p:nvPr/>
            </p:nvGrpSpPr>
            <p:grpSpPr bwMode="auto">
              <a:xfrm>
                <a:off x="1846" y="2623"/>
                <a:ext cx="860" cy="480"/>
                <a:chOff x="2254" y="3559"/>
                <a:chExt cx="1076" cy="600"/>
              </a:xfrm>
            </p:grpSpPr>
            <p:sp>
              <p:nvSpPr>
                <p:cNvPr id="235" name="Arc 103"/>
                <p:cNvSpPr>
                  <a:spLocks/>
                </p:cNvSpPr>
                <p:nvPr/>
              </p:nvSpPr>
              <p:spPr bwMode="auto">
                <a:xfrm>
                  <a:off x="2478" y="3559"/>
                  <a:ext cx="852" cy="34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439"/>
                    <a:gd name="T1" fmla="*/ 0 h 21600"/>
                    <a:gd name="T2" fmla="*/ 21439 w 21439"/>
                    <a:gd name="T3" fmla="*/ 18967 h 21600"/>
                    <a:gd name="T4" fmla="*/ 0 w 2143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39" h="21600" fill="none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</a:path>
                    <a:path w="21439" h="21600" stroke="0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236" name="Arc 104"/>
                <p:cNvSpPr>
                  <a:spLocks/>
                </p:cNvSpPr>
                <p:nvPr/>
              </p:nvSpPr>
              <p:spPr bwMode="auto">
                <a:xfrm flipV="1">
                  <a:off x="2478" y="3817"/>
                  <a:ext cx="852" cy="34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439"/>
                    <a:gd name="T1" fmla="*/ 0 h 21600"/>
                    <a:gd name="T2" fmla="*/ 21439 w 21439"/>
                    <a:gd name="T3" fmla="*/ 18967 h 21600"/>
                    <a:gd name="T4" fmla="*/ 0 w 2143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39" h="21600" fill="none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</a:path>
                    <a:path w="21439" h="21600" stroke="0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237" name="Arc 105"/>
                <p:cNvSpPr>
                  <a:spLocks/>
                </p:cNvSpPr>
                <p:nvPr/>
              </p:nvSpPr>
              <p:spPr bwMode="auto">
                <a:xfrm rot="2440810">
                  <a:off x="2254" y="3623"/>
                  <a:ext cx="426" cy="445"/>
                </a:xfrm>
                <a:custGeom>
                  <a:avLst/>
                  <a:gdLst>
                    <a:gd name="G0" fmla="+- 0 0 0"/>
                    <a:gd name="G1" fmla="+- 21479 0 0"/>
                    <a:gd name="G2" fmla="+- 21600 0 0"/>
                    <a:gd name="T0" fmla="*/ 2287 w 21600"/>
                    <a:gd name="T1" fmla="*/ 0 h 22559"/>
                    <a:gd name="T2" fmla="*/ 21573 w 21600"/>
                    <a:gd name="T3" fmla="*/ 22559 h 22559"/>
                    <a:gd name="T4" fmla="*/ 0 w 21600"/>
                    <a:gd name="T5" fmla="*/ 21479 h 225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2559" fill="none" extrusionOk="0">
                      <a:moveTo>
                        <a:pt x="2286" y="0"/>
                      </a:moveTo>
                      <a:cubicBezTo>
                        <a:pt x="13268" y="1169"/>
                        <a:pt x="21600" y="10434"/>
                        <a:pt x="21600" y="21479"/>
                      </a:cubicBezTo>
                      <a:cubicBezTo>
                        <a:pt x="21600" y="21839"/>
                        <a:pt x="21590" y="22199"/>
                        <a:pt x="21572" y="22558"/>
                      </a:cubicBezTo>
                    </a:path>
                    <a:path w="21600" h="22559" stroke="0" extrusionOk="0">
                      <a:moveTo>
                        <a:pt x="2286" y="0"/>
                      </a:moveTo>
                      <a:cubicBezTo>
                        <a:pt x="13268" y="1169"/>
                        <a:pt x="21600" y="10434"/>
                        <a:pt x="21600" y="21479"/>
                      </a:cubicBezTo>
                      <a:cubicBezTo>
                        <a:pt x="21600" y="21839"/>
                        <a:pt x="21590" y="22199"/>
                        <a:pt x="21572" y="22558"/>
                      </a:cubicBezTo>
                      <a:lnTo>
                        <a:pt x="0" y="21479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232" name="Line 106"/>
              <p:cNvSpPr>
                <a:spLocks noChangeShapeType="1"/>
              </p:cNvSpPr>
              <p:nvPr/>
            </p:nvSpPr>
            <p:spPr bwMode="auto">
              <a:xfrm flipH="1">
                <a:off x="1656" y="2734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33" name="Line 107"/>
              <p:cNvSpPr>
                <a:spLocks noChangeShapeType="1"/>
              </p:cNvSpPr>
              <p:nvPr/>
            </p:nvSpPr>
            <p:spPr bwMode="auto">
              <a:xfrm flipH="1">
                <a:off x="1656" y="3008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34" name="Line 108"/>
              <p:cNvSpPr>
                <a:spLocks noChangeShapeType="1"/>
              </p:cNvSpPr>
              <p:nvPr/>
            </p:nvSpPr>
            <p:spPr bwMode="auto">
              <a:xfrm flipH="1">
                <a:off x="2697" y="2862"/>
                <a:ext cx="33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sp>
          <p:nvSpPr>
            <p:cNvPr id="48" name="Text Box 109"/>
            <p:cNvSpPr txBox="1">
              <a:spLocks noChangeArrowheads="1"/>
            </p:cNvSpPr>
            <p:nvPr/>
          </p:nvSpPr>
          <p:spPr bwMode="auto">
            <a:xfrm>
              <a:off x="3343275" y="2203450"/>
              <a:ext cx="388697" cy="256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500"/>
                <a:t>G7</a:t>
              </a:r>
            </a:p>
          </p:txBody>
        </p:sp>
        <p:sp>
          <p:nvSpPr>
            <p:cNvPr id="49" name="Line 110"/>
            <p:cNvSpPr>
              <a:spLocks noChangeShapeType="1"/>
            </p:cNvSpPr>
            <p:nvPr/>
          </p:nvSpPr>
          <p:spPr bwMode="auto">
            <a:xfrm>
              <a:off x="1409700" y="3676650"/>
              <a:ext cx="20669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50" name="Line 111"/>
            <p:cNvSpPr>
              <a:spLocks noChangeShapeType="1"/>
            </p:cNvSpPr>
            <p:nvPr/>
          </p:nvSpPr>
          <p:spPr bwMode="auto">
            <a:xfrm>
              <a:off x="3162300" y="2590800"/>
              <a:ext cx="0" cy="135255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51" name="Text Box 112"/>
            <p:cNvSpPr txBox="1">
              <a:spLocks noChangeArrowheads="1"/>
            </p:cNvSpPr>
            <p:nvPr/>
          </p:nvSpPr>
          <p:spPr bwMode="auto">
            <a:xfrm>
              <a:off x="3810000" y="3422650"/>
              <a:ext cx="388697" cy="256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500"/>
                <a:t>G8</a:t>
              </a:r>
            </a:p>
          </p:txBody>
        </p:sp>
        <p:sp>
          <p:nvSpPr>
            <p:cNvPr id="52" name="Line 113"/>
            <p:cNvSpPr>
              <a:spLocks noChangeShapeType="1"/>
            </p:cNvSpPr>
            <p:nvPr/>
          </p:nvSpPr>
          <p:spPr bwMode="auto">
            <a:xfrm>
              <a:off x="2219325" y="4067175"/>
              <a:ext cx="17589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grpSp>
          <p:nvGrpSpPr>
            <p:cNvPr id="53" name="Group 114"/>
            <p:cNvGrpSpPr>
              <a:grpSpLocks/>
            </p:cNvGrpSpPr>
            <p:nvPr/>
          </p:nvGrpSpPr>
          <p:grpSpPr bwMode="auto">
            <a:xfrm flipV="1">
              <a:off x="3971925" y="3922713"/>
              <a:ext cx="581025" cy="177800"/>
              <a:chOff x="1620" y="1633"/>
              <a:chExt cx="1411" cy="432"/>
            </a:xfrm>
          </p:grpSpPr>
          <p:sp>
            <p:nvSpPr>
              <p:cNvPr id="227" name="AutoShape 115"/>
              <p:cNvSpPr>
                <a:spLocks noChangeArrowheads="1"/>
              </p:cNvSpPr>
              <p:nvPr/>
            </p:nvSpPr>
            <p:spPr bwMode="auto">
              <a:xfrm>
                <a:off x="2048" y="1633"/>
                <a:ext cx="638" cy="432"/>
              </a:xfrm>
              <a:prstGeom prst="flowChartDelay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28" name="Line 116"/>
              <p:cNvSpPr>
                <a:spLocks noChangeShapeType="1"/>
              </p:cNvSpPr>
              <p:nvPr/>
            </p:nvSpPr>
            <p:spPr bwMode="auto">
              <a:xfrm flipH="1">
                <a:off x="1620" y="1719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29" name="Line 117"/>
              <p:cNvSpPr>
                <a:spLocks noChangeShapeType="1"/>
              </p:cNvSpPr>
              <p:nvPr/>
            </p:nvSpPr>
            <p:spPr bwMode="auto">
              <a:xfrm flipH="1">
                <a:off x="1620" y="1993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30" name="Line 118"/>
              <p:cNvSpPr>
                <a:spLocks noChangeShapeType="1"/>
              </p:cNvSpPr>
              <p:nvPr/>
            </p:nvSpPr>
            <p:spPr bwMode="auto">
              <a:xfrm flipH="1">
                <a:off x="2697" y="1847"/>
                <a:ext cx="33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sp>
          <p:nvSpPr>
            <p:cNvPr id="54" name="Text Box 119"/>
            <p:cNvSpPr txBox="1">
              <a:spLocks noChangeArrowheads="1"/>
            </p:cNvSpPr>
            <p:nvPr/>
          </p:nvSpPr>
          <p:spPr bwMode="auto">
            <a:xfrm>
              <a:off x="4286250" y="3794125"/>
              <a:ext cx="388697" cy="256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500"/>
                <a:t>G9</a:t>
              </a:r>
            </a:p>
          </p:txBody>
        </p:sp>
        <p:sp>
          <p:nvSpPr>
            <p:cNvPr id="55" name="Freeform 120"/>
            <p:cNvSpPr>
              <a:spLocks/>
            </p:cNvSpPr>
            <p:nvPr/>
          </p:nvSpPr>
          <p:spPr bwMode="auto">
            <a:xfrm flipV="1">
              <a:off x="1343025" y="2787650"/>
              <a:ext cx="314325" cy="582613"/>
            </a:xfrm>
            <a:custGeom>
              <a:avLst/>
              <a:gdLst/>
              <a:ahLst/>
              <a:cxnLst>
                <a:cxn ang="0">
                  <a:pos x="0" y="91"/>
                </a:cxn>
                <a:cxn ang="0">
                  <a:pos x="0" y="0"/>
                </a:cxn>
                <a:cxn ang="0">
                  <a:pos x="156" y="0"/>
                </a:cxn>
              </a:cxnLst>
              <a:rect l="0" t="0" r="r" b="b"/>
              <a:pathLst>
                <a:path w="156" h="91">
                  <a:moveTo>
                    <a:pt x="0" y="91"/>
                  </a:moveTo>
                  <a:lnTo>
                    <a:pt x="0" y="0"/>
                  </a:lnTo>
                  <a:lnTo>
                    <a:pt x="156" y="0"/>
                  </a:lnTo>
                </a:path>
              </a:pathLst>
            </a:custGeom>
            <a:noFill/>
            <a:ln w="9525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56" name="Line 121"/>
            <p:cNvSpPr>
              <a:spLocks noChangeShapeType="1"/>
            </p:cNvSpPr>
            <p:nvPr/>
          </p:nvSpPr>
          <p:spPr bwMode="auto">
            <a:xfrm>
              <a:off x="1457325" y="3257550"/>
              <a:ext cx="247650" cy="0"/>
            </a:xfrm>
            <a:prstGeom prst="line">
              <a:avLst/>
            </a:prstGeom>
            <a:noFill/>
            <a:ln w="9525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grpSp>
          <p:nvGrpSpPr>
            <p:cNvPr id="57" name="Group 122"/>
            <p:cNvGrpSpPr>
              <a:grpSpLocks/>
            </p:cNvGrpSpPr>
            <p:nvPr/>
          </p:nvGrpSpPr>
          <p:grpSpPr bwMode="auto">
            <a:xfrm flipV="1">
              <a:off x="1676400" y="3227388"/>
              <a:ext cx="581025" cy="177800"/>
              <a:chOff x="1620" y="1633"/>
              <a:chExt cx="1411" cy="432"/>
            </a:xfrm>
          </p:grpSpPr>
          <p:sp>
            <p:nvSpPr>
              <p:cNvPr id="223" name="AutoShape 123"/>
              <p:cNvSpPr>
                <a:spLocks noChangeArrowheads="1"/>
              </p:cNvSpPr>
              <p:nvPr/>
            </p:nvSpPr>
            <p:spPr bwMode="auto">
              <a:xfrm>
                <a:off x="2048" y="1633"/>
                <a:ext cx="638" cy="432"/>
              </a:xfrm>
              <a:prstGeom prst="flowChartDelay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24" name="Line 124"/>
              <p:cNvSpPr>
                <a:spLocks noChangeShapeType="1"/>
              </p:cNvSpPr>
              <p:nvPr/>
            </p:nvSpPr>
            <p:spPr bwMode="auto">
              <a:xfrm flipH="1">
                <a:off x="1620" y="1719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25" name="Line 125"/>
              <p:cNvSpPr>
                <a:spLocks noChangeShapeType="1"/>
              </p:cNvSpPr>
              <p:nvPr/>
            </p:nvSpPr>
            <p:spPr bwMode="auto">
              <a:xfrm flipH="1">
                <a:off x="1620" y="1993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26" name="Line 126"/>
              <p:cNvSpPr>
                <a:spLocks noChangeShapeType="1"/>
              </p:cNvSpPr>
              <p:nvPr/>
            </p:nvSpPr>
            <p:spPr bwMode="auto">
              <a:xfrm flipH="1">
                <a:off x="2697" y="1847"/>
                <a:ext cx="33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sp>
          <p:nvSpPr>
            <p:cNvPr id="58" name="Text Box 127"/>
            <p:cNvSpPr txBox="1">
              <a:spLocks noChangeArrowheads="1"/>
            </p:cNvSpPr>
            <p:nvPr/>
          </p:nvSpPr>
          <p:spPr bwMode="auto">
            <a:xfrm>
              <a:off x="2019300" y="3127375"/>
              <a:ext cx="439536" cy="256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500"/>
                <a:t>G10</a:t>
              </a:r>
            </a:p>
          </p:txBody>
        </p:sp>
        <p:grpSp>
          <p:nvGrpSpPr>
            <p:cNvPr id="59" name="Group 128"/>
            <p:cNvGrpSpPr>
              <a:grpSpLocks/>
            </p:cNvGrpSpPr>
            <p:nvPr/>
          </p:nvGrpSpPr>
          <p:grpSpPr bwMode="auto">
            <a:xfrm flipV="1">
              <a:off x="4857750" y="4170363"/>
              <a:ext cx="581025" cy="177800"/>
              <a:chOff x="1620" y="1633"/>
              <a:chExt cx="1411" cy="432"/>
            </a:xfrm>
          </p:grpSpPr>
          <p:sp>
            <p:nvSpPr>
              <p:cNvPr id="219" name="AutoShape 129"/>
              <p:cNvSpPr>
                <a:spLocks noChangeArrowheads="1"/>
              </p:cNvSpPr>
              <p:nvPr/>
            </p:nvSpPr>
            <p:spPr bwMode="auto">
              <a:xfrm>
                <a:off x="2048" y="1633"/>
                <a:ext cx="638" cy="432"/>
              </a:xfrm>
              <a:prstGeom prst="flowChartDelay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20" name="Line 130"/>
              <p:cNvSpPr>
                <a:spLocks noChangeShapeType="1"/>
              </p:cNvSpPr>
              <p:nvPr/>
            </p:nvSpPr>
            <p:spPr bwMode="auto">
              <a:xfrm flipH="1">
                <a:off x="1620" y="1719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21" name="Line 131"/>
              <p:cNvSpPr>
                <a:spLocks noChangeShapeType="1"/>
              </p:cNvSpPr>
              <p:nvPr/>
            </p:nvSpPr>
            <p:spPr bwMode="auto">
              <a:xfrm flipH="1">
                <a:off x="1620" y="1993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22" name="Line 132"/>
              <p:cNvSpPr>
                <a:spLocks noChangeShapeType="1"/>
              </p:cNvSpPr>
              <p:nvPr/>
            </p:nvSpPr>
            <p:spPr bwMode="auto">
              <a:xfrm flipH="1">
                <a:off x="2697" y="1847"/>
                <a:ext cx="33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sp>
          <p:nvSpPr>
            <p:cNvPr id="60" name="Text Box 133"/>
            <p:cNvSpPr txBox="1">
              <a:spLocks noChangeArrowheads="1"/>
            </p:cNvSpPr>
            <p:nvPr/>
          </p:nvSpPr>
          <p:spPr bwMode="auto">
            <a:xfrm>
              <a:off x="5200650" y="4070350"/>
              <a:ext cx="439536" cy="256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500"/>
                <a:t>G11</a:t>
              </a:r>
            </a:p>
          </p:txBody>
        </p:sp>
        <p:sp>
          <p:nvSpPr>
            <p:cNvPr id="61" name="Line 134"/>
            <p:cNvSpPr>
              <a:spLocks noChangeShapeType="1"/>
            </p:cNvSpPr>
            <p:nvPr/>
          </p:nvSpPr>
          <p:spPr bwMode="auto">
            <a:xfrm>
              <a:off x="1333500" y="4311650"/>
              <a:ext cx="352425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62" name="Freeform 135"/>
            <p:cNvSpPr>
              <a:spLocks/>
            </p:cNvSpPr>
            <p:nvPr/>
          </p:nvSpPr>
          <p:spPr bwMode="auto">
            <a:xfrm>
              <a:off x="1571625" y="3038475"/>
              <a:ext cx="1905000" cy="1162050"/>
            </a:xfrm>
            <a:custGeom>
              <a:avLst/>
              <a:gdLst/>
              <a:ahLst/>
              <a:cxnLst>
                <a:cxn ang="0">
                  <a:pos x="888" y="0"/>
                </a:cxn>
                <a:cxn ang="0">
                  <a:pos x="0" y="6"/>
                </a:cxn>
                <a:cxn ang="0">
                  <a:pos x="6" y="786"/>
                </a:cxn>
              </a:cxnLst>
              <a:rect l="0" t="0" r="r" b="b"/>
              <a:pathLst>
                <a:path w="888" h="786">
                  <a:moveTo>
                    <a:pt x="888" y="0"/>
                  </a:moveTo>
                  <a:lnTo>
                    <a:pt x="0" y="6"/>
                  </a:lnTo>
                  <a:lnTo>
                    <a:pt x="6" y="786"/>
                  </a:lnTo>
                </a:path>
              </a:pathLst>
            </a:custGeom>
            <a:noFill/>
            <a:ln w="9525" cap="flat" cmpd="sng">
              <a:solidFill>
                <a:srgbClr val="0099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63" name="Freeform 136"/>
            <p:cNvSpPr>
              <a:spLocks/>
            </p:cNvSpPr>
            <p:nvPr/>
          </p:nvSpPr>
          <p:spPr bwMode="auto">
            <a:xfrm>
              <a:off x="628650" y="1590675"/>
              <a:ext cx="1588" cy="2038350"/>
            </a:xfrm>
            <a:custGeom>
              <a:avLst/>
              <a:gdLst/>
              <a:ahLst/>
              <a:cxnLst>
                <a:cxn ang="0">
                  <a:pos x="0" y="1284"/>
                </a:cxn>
                <a:cxn ang="0">
                  <a:pos x="0" y="0"/>
                </a:cxn>
              </a:cxnLst>
              <a:rect l="0" t="0" r="r" b="b"/>
              <a:pathLst>
                <a:path w="1" h="1284">
                  <a:moveTo>
                    <a:pt x="0" y="1284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00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grpSp>
          <p:nvGrpSpPr>
            <p:cNvPr id="64" name="Group 137"/>
            <p:cNvGrpSpPr>
              <a:grpSpLocks/>
            </p:cNvGrpSpPr>
            <p:nvPr/>
          </p:nvGrpSpPr>
          <p:grpSpPr bwMode="auto">
            <a:xfrm flipV="1">
              <a:off x="633413" y="1443038"/>
              <a:ext cx="565150" cy="196850"/>
              <a:chOff x="1656" y="2623"/>
              <a:chExt cx="1375" cy="480"/>
            </a:xfrm>
          </p:grpSpPr>
          <p:grpSp>
            <p:nvGrpSpPr>
              <p:cNvPr id="212" name="Group 138"/>
              <p:cNvGrpSpPr>
                <a:grpSpLocks/>
              </p:cNvGrpSpPr>
              <p:nvPr/>
            </p:nvGrpSpPr>
            <p:grpSpPr bwMode="auto">
              <a:xfrm>
                <a:off x="1846" y="2623"/>
                <a:ext cx="860" cy="480"/>
                <a:chOff x="2254" y="3559"/>
                <a:chExt cx="1076" cy="600"/>
              </a:xfrm>
            </p:grpSpPr>
            <p:sp>
              <p:nvSpPr>
                <p:cNvPr id="216" name="Arc 139"/>
                <p:cNvSpPr>
                  <a:spLocks/>
                </p:cNvSpPr>
                <p:nvPr/>
              </p:nvSpPr>
              <p:spPr bwMode="auto">
                <a:xfrm>
                  <a:off x="2478" y="3559"/>
                  <a:ext cx="852" cy="34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439"/>
                    <a:gd name="T1" fmla="*/ 0 h 21600"/>
                    <a:gd name="T2" fmla="*/ 21439 w 21439"/>
                    <a:gd name="T3" fmla="*/ 18967 h 21600"/>
                    <a:gd name="T4" fmla="*/ 0 w 2143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39" h="21600" fill="none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</a:path>
                    <a:path w="21439" h="21600" stroke="0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217" name="Arc 140"/>
                <p:cNvSpPr>
                  <a:spLocks/>
                </p:cNvSpPr>
                <p:nvPr/>
              </p:nvSpPr>
              <p:spPr bwMode="auto">
                <a:xfrm flipV="1">
                  <a:off x="2478" y="3817"/>
                  <a:ext cx="852" cy="34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439"/>
                    <a:gd name="T1" fmla="*/ 0 h 21600"/>
                    <a:gd name="T2" fmla="*/ 21439 w 21439"/>
                    <a:gd name="T3" fmla="*/ 18967 h 21600"/>
                    <a:gd name="T4" fmla="*/ 0 w 2143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39" h="21600" fill="none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</a:path>
                    <a:path w="21439" h="21600" stroke="0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218" name="Arc 141"/>
                <p:cNvSpPr>
                  <a:spLocks/>
                </p:cNvSpPr>
                <p:nvPr/>
              </p:nvSpPr>
              <p:spPr bwMode="auto">
                <a:xfrm rot="2440810">
                  <a:off x="2254" y="3623"/>
                  <a:ext cx="426" cy="445"/>
                </a:xfrm>
                <a:custGeom>
                  <a:avLst/>
                  <a:gdLst>
                    <a:gd name="G0" fmla="+- 0 0 0"/>
                    <a:gd name="G1" fmla="+- 21479 0 0"/>
                    <a:gd name="G2" fmla="+- 21600 0 0"/>
                    <a:gd name="T0" fmla="*/ 2287 w 21600"/>
                    <a:gd name="T1" fmla="*/ 0 h 22559"/>
                    <a:gd name="T2" fmla="*/ 21573 w 21600"/>
                    <a:gd name="T3" fmla="*/ 22559 h 22559"/>
                    <a:gd name="T4" fmla="*/ 0 w 21600"/>
                    <a:gd name="T5" fmla="*/ 21479 h 225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2559" fill="none" extrusionOk="0">
                      <a:moveTo>
                        <a:pt x="2286" y="0"/>
                      </a:moveTo>
                      <a:cubicBezTo>
                        <a:pt x="13268" y="1169"/>
                        <a:pt x="21600" y="10434"/>
                        <a:pt x="21600" y="21479"/>
                      </a:cubicBezTo>
                      <a:cubicBezTo>
                        <a:pt x="21600" y="21839"/>
                        <a:pt x="21590" y="22199"/>
                        <a:pt x="21572" y="22558"/>
                      </a:cubicBezTo>
                    </a:path>
                    <a:path w="21600" h="22559" stroke="0" extrusionOk="0">
                      <a:moveTo>
                        <a:pt x="2286" y="0"/>
                      </a:moveTo>
                      <a:cubicBezTo>
                        <a:pt x="13268" y="1169"/>
                        <a:pt x="21600" y="10434"/>
                        <a:pt x="21600" y="21479"/>
                      </a:cubicBezTo>
                      <a:cubicBezTo>
                        <a:pt x="21600" y="21839"/>
                        <a:pt x="21590" y="22199"/>
                        <a:pt x="21572" y="22558"/>
                      </a:cubicBezTo>
                      <a:lnTo>
                        <a:pt x="0" y="21479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213" name="Line 142"/>
              <p:cNvSpPr>
                <a:spLocks noChangeShapeType="1"/>
              </p:cNvSpPr>
              <p:nvPr/>
            </p:nvSpPr>
            <p:spPr bwMode="auto">
              <a:xfrm flipH="1">
                <a:off x="1656" y="2734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14" name="Line 143"/>
              <p:cNvSpPr>
                <a:spLocks noChangeShapeType="1"/>
              </p:cNvSpPr>
              <p:nvPr/>
            </p:nvSpPr>
            <p:spPr bwMode="auto">
              <a:xfrm flipH="1">
                <a:off x="1656" y="3008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15" name="Line 144"/>
              <p:cNvSpPr>
                <a:spLocks noChangeShapeType="1"/>
              </p:cNvSpPr>
              <p:nvPr/>
            </p:nvSpPr>
            <p:spPr bwMode="auto">
              <a:xfrm flipH="1">
                <a:off x="2697" y="2862"/>
                <a:ext cx="33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sp>
          <p:nvSpPr>
            <p:cNvPr id="65" name="Text Box 145"/>
            <p:cNvSpPr txBox="1">
              <a:spLocks noChangeArrowheads="1"/>
            </p:cNvSpPr>
            <p:nvPr/>
          </p:nvSpPr>
          <p:spPr bwMode="auto">
            <a:xfrm>
              <a:off x="971550" y="1327150"/>
              <a:ext cx="439536" cy="256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500"/>
                <a:t>G12</a:t>
              </a:r>
            </a:p>
          </p:txBody>
        </p:sp>
        <p:sp>
          <p:nvSpPr>
            <p:cNvPr id="66" name="Line 146"/>
            <p:cNvSpPr>
              <a:spLocks noChangeShapeType="1"/>
            </p:cNvSpPr>
            <p:nvPr/>
          </p:nvSpPr>
          <p:spPr bwMode="auto">
            <a:xfrm>
              <a:off x="3167063" y="2933700"/>
              <a:ext cx="339725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grpSp>
          <p:nvGrpSpPr>
            <p:cNvPr id="67" name="Group 147"/>
            <p:cNvGrpSpPr>
              <a:grpSpLocks/>
            </p:cNvGrpSpPr>
            <p:nvPr/>
          </p:nvGrpSpPr>
          <p:grpSpPr bwMode="auto">
            <a:xfrm flipV="1">
              <a:off x="3475038" y="2894013"/>
              <a:ext cx="565150" cy="196850"/>
              <a:chOff x="1656" y="2623"/>
              <a:chExt cx="1375" cy="480"/>
            </a:xfrm>
          </p:grpSpPr>
          <p:grpSp>
            <p:nvGrpSpPr>
              <p:cNvPr id="205" name="Group 148"/>
              <p:cNvGrpSpPr>
                <a:grpSpLocks/>
              </p:cNvGrpSpPr>
              <p:nvPr/>
            </p:nvGrpSpPr>
            <p:grpSpPr bwMode="auto">
              <a:xfrm>
                <a:off x="1846" y="2623"/>
                <a:ext cx="860" cy="480"/>
                <a:chOff x="2254" y="3559"/>
                <a:chExt cx="1076" cy="600"/>
              </a:xfrm>
            </p:grpSpPr>
            <p:sp>
              <p:nvSpPr>
                <p:cNvPr id="209" name="Arc 149"/>
                <p:cNvSpPr>
                  <a:spLocks/>
                </p:cNvSpPr>
                <p:nvPr/>
              </p:nvSpPr>
              <p:spPr bwMode="auto">
                <a:xfrm>
                  <a:off x="2478" y="3559"/>
                  <a:ext cx="852" cy="34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439"/>
                    <a:gd name="T1" fmla="*/ 0 h 21600"/>
                    <a:gd name="T2" fmla="*/ 21439 w 21439"/>
                    <a:gd name="T3" fmla="*/ 18967 h 21600"/>
                    <a:gd name="T4" fmla="*/ 0 w 2143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39" h="21600" fill="none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</a:path>
                    <a:path w="21439" h="21600" stroke="0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210" name="Arc 150"/>
                <p:cNvSpPr>
                  <a:spLocks/>
                </p:cNvSpPr>
                <p:nvPr/>
              </p:nvSpPr>
              <p:spPr bwMode="auto">
                <a:xfrm flipV="1">
                  <a:off x="2478" y="3817"/>
                  <a:ext cx="852" cy="34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439"/>
                    <a:gd name="T1" fmla="*/ 0 h 21600"/>
                    <a:gd name="T2" fmla="*/ 21439 w 21439"/>
                    <a:gd name="T3" fmla="*/ 18967 h 21600"/>
                    <a:gd name="T4" fmla="*/ 0 w 2143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39" h="21600" fill="none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</a:path>
                    <a:path w="21439" h="21600" stroke="0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211" name="Arc 151"/>
                <p:cNvSpPr>
                  <a:spLocks/>
                </p:cNvSpPr>
                <p:nvPr/>
              </p:nvSpPr>
              <p:spPr bwMode="auto">
                <a:xfrm rot="2440810">
                  <a:off x="2254" y="3623"/>
                  <a:ext cx="426" cy="445"/>
                </a:xfrm>
                <a:custGeom>
                  <a:avLst/>
                  <a:gdLst>
                    <a:gd name="G0" fmla="+- 0 0 0"/>
                    <a:gd name="G1" fmla="+- 21479 0 0"/>
                    <a:gd name="G2" fmla="+- 21600 0 0"/>
                    <a:gd name="T0" fmla="*/ 2287 w 21600"/>
                    <a:gd name="T1" fmla="*/ 0 h 22559"/>
                    <a:gd name="T2" fmla="*/ 21573 w 21600"/>
                    <a:gd name="T3" fmla="*/ 22559 h 22559"/>
                    <a:gd name="T4" fmla="*/ 0 w 21600"/>
                    <a:gd name="T5" fmla="*/ 21479 h 225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2559" fill="none" extrusionOk="0">
                      <a:moveTo>
                        <a:pt x="2286" y="0"/>
                      </a:moveTo>
                      <a:cubicBezTo>
                        <a:pt x="13268" y="1169"/>
                        <a:pt x="21600" y="10434"/>
                        <a:pt x="21600" y="21479"/>
                      </a:cubicBezTo>
                      <a:cubicBezTo>
                        <a:pt x="21600" y="21839"/>
                        <a:pt x="21590" y="22199"/>
                        <a:pt x="21572" y="22558"/>
                      </a:cubicBezTo>
                    </a:path>
                    <a:path w="21600" h="22559" stroke="0" extrusionOk="0">
                      <a:moveTo>
                        <a:pt x="2286" y="0"/>
                      </a:moveTo>
                      <a:cubicBezTo>
                        <a:pt x="13268" y="1169"/>
                        <a:pt x="21600" y="10434"/>
                        <a:pt x="21600" y="21479"/>
                      </a:cubicBezTo>
                      <a:cubicBezTo>
                        <a:pt x="21600" y="21839"/>
                        <a:pt x="21590" y="22199"/>
                        <a:pt x="21572" y="22558"/>
                      </a:cubicBezTo>
                      <a:lnTo>
                        <a:pt x="0" y="21479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206" name="Line 152"/>
              <p:cNvSpPr>
                <a:spLocks noChangeShapeType="1"/>
              </p:cNvSpPr>
              <p:nvPr/>
            </p:nvSpPr>
            <p:spPr bwMode="auto">
              <a:xfrm flipH="1">
                <a:off x="1656" y="2734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07" name="Line 153"/>
              <p:cNvSpPr>
                <a:spLocks noChangeShapeType="1"/>
              </p:cNvSpPr>
              <p:nvPr/>
            </p:nvSpPr>
            <p:spPr bwMode="auto">
              <a:xfrm flipH="1">
                <a:off x="1656" y="3008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08" name="Line 154"/>
              <p:cNvSpPr>
                <a:spLocks noChangeShapeType="1"/>
              </p:cNvSpPr>
              <p:nvPr/>
            </p:nvSpPr>
            <p:spPr bwMode="auto">
              <a:xfrm flipH="1">
                <a:off x="2697" y="2862"/>
                <a:ext cx="33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sp>
          <p:nvSpPr>
            <p:cNvPr id="68" name="Text Box 155"/>
            <p:cNvSpPr txBox="1">
              <a:spLocks noChangeArrowheads="1"/>
            </p:cNvSpPr>
            <p:nvPr/>
          </p:nvSpPr>
          <p:spPr bwMode="auto">
            <a:xfrm>
              <a:off x="3810000" y="2784476"/>
              <a:ext cx="439536" cy="256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500"/>
                <a:t>G13</a:t>
              </a:r>
            </a:p>
          </p:txBody>
        </p:sp>
        <p:sp>
          <p:nvSpPr>
            <p:cNvPr id="69" name="Line 156"/>
            <p:cNvSpPr>
              <a:spLocks noChangeShapeType="1"/>
            </p:cNvSpPr>
            <p:nvPr/>
          </p:nvSpPr>
          <p:spPr bwMode="auto">
            <a:xfrm>
              <a:off x="3590925" y="2413000"/>
              <a:ext cx="1746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70" name="Freeform 157"/>
            <p:cNvSpPr>
              <a:spLocks/>
            </p:cNvSpPr>
            <p:nvPr/>
          </p:nvSpPr>
          <p:spPr bwMode="auto">
            <a:xfrm>
              <a:off x="514350" y="1476375"/>
              <a:ext cx="3267075" cy="8191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8"/>
                </a:cxn>
                <a:cxn ang="0">
                  <a:pos x="1716" y="186"/>
                </a:cxn>
                <a:cxn ang="0">
                  <a:pos x="1710" y="516"/>
                </a:cxn>
              </a:cxnLst>
              <a:rect l="0" t="0" r="r" b="b"/>
              <a:pathLst>
                <a:path w="1716" h="516">
                  <a:moveTo>
                    <a:pt x="0" y="0"/>
                  </a:moveTo>
                  <a:lnTo>
                    <a:pt x="0" y="198"/>
                  </a:lnTo>
                  <a:lnTo>
                    <a:pt x="1716" y="186"/>
                  </a:lnTo>
                  <a:lnTo>
                    <a:pt x="1710" y="516"/>
                  </a:lnTo>
                </a:path>
              </a:pathLst>
            </a:custGeom>
            <a:noFill/>
            <a:ln w="9525" cap="flat" cmpd="sng">
              <a:solidFill>
                <a:srgbClr val="6600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grpSp>
          <p:nvGrpSpPr>
            <p:cNvPr id="71" name="Group 158"/>
            <p:cNvGrpSpPr>
              <a:grpSpLocks/>
            </p:cNvGrpSpPr>
            <p:nvPr/>
          </p:nvGrpSpPr>
          <p:grpSpPr bwMode="auto">
            <a:xfrm flipV="1">
              <a:off x="3770313" y="2262188"/>
              <a:ext cx="565150" cy="196850"/>
              <a:chOff x="1656" y="2623"/>
              <a:chExt cx="1375" cy="480"/>
            </a:xfrm>
          </p:grpSpPr>
          <p:grpSp>
            <p:nvGrpSpPr>
              <p:cNvPr id="198" name="Group 159"/>
              <p:cNvGrpSpPr>
                <a:grpSpLocks/>
              </p:cNvGrpSpPr>
              <p:nvPr/>
            </p:nvGrpSpPr>
            <p:grpSpPr bwMode="auto">
              <a:xfrm>
                <a:off x="1846" y="2623"/>
                <a:ext cx="860" cy="480"/>
                <a:chOff x="2254" y="3559"/>
                <a:chExt cx="1076" cy="600"/>
              </a:xfrm>
            </p:grpSpPr>
            <p:sp>
              <p:nvSpPr>
                <p:cNvPr id="202" name="Arc 160"/>
                <p:cNvSpPr>
                  <a:spLocks/>
                </p:cNvSpPr>
                <p:nvPr/>
              </p:nvSpPr>
              <p:spPr bwMode="auto">
                <a:xfrm>
                  <a:off x="2478" y="3559"/>
                  <a:ext cx="852" cy="34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439"/>
                    <a:gd name="T1" fmla="*/ 0 h 21600"/>
                    <a:gd name="T2" fmla="*/ 21439 w 21439"/>
                    <a:gd name="T3" fmla="*/ 18967 h 21600"/>
                    <a:gd name="T4" fmla="*/ 0 w 2143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39" h="21600" fill="none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</a:path>
                    <a:path w="21439" h="21600" stroke="0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203" name="Arc 161"/>
                <p:cNvSpPr>
                  <a:spLocks/>
                </p:cNvSpPr>
                <p:nvPr/>
              </p:nvSpPr>
              <p:spPr bwMode="auto">
                <a:xfrm flipV="1">
                  <a:off x="2478" y="3817"/>
                  <a:ext cx="852" cy="34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439"/>
                    <a:gd name="T1" fmla="*/ 0 h 21600"/>
                    <a:gd name="T2" fmla="*/ 21439 w 21439"/>
                    <a:gd name="T3" fmla="*/ 18967 h 21600"/>
                    <a:gd name="T4" fmla="*/ 0 w 2143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39" h="21600" fill="none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</a:path>
                    <a:path w="21439" h="21600" stroke="0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204" name="Arc 162"/>
                <p:cNvSpPr>
                  <a:spLocks/>
                </p:cNvSpPr>
                <p:nvPr/>
              </p:nvSpPr>
              <p:spPr bwMode="auto">
                <a:xfrm rot="2440810">
                  <a:off x="2254" y="3623"/>
                  <a:ext cx="426" cy="445"/>
                </a:xfrm>
                <a:custGeom>
                  <a:avLst/>
                  <a:gdLst>
                    <a:gd name="G0" fmla="+- 0 0 0"/>
                    <a:gd name="G1" fmla="+- 21479 0 0"/>
                    <a:gd name="G2" fmla="+- 21600 0 0"/>
                    <a:gd name="T0" fmla="*/ 2287 w 21600"/>
                    <a:gd name="T1" fmla="*/ 0 h 22559"/>
                    <a:gd name="T2" fmla="*/ 21573 w 21600"/>
                    <a:gd name="T3" fmla="*/ 22559 h 22559"/>
                    <a:gd name="T4" fmla="*/ 0 w 21600"/>
                    <a:gd name="T5" fmla="*/ 21479 h 225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2559" fill="none" extrusionOk="0">
                      <a:moveTo>
                        <a:pt x="2286" y="0"/>
                      </a:moveTo>
                      <a:cubicBezTo>
                        <a:pt x="13268" y="1169"/>
                        <a:pt x="21600" y="10434"/>
                        <a:pt x="21600" y="21479"/>
                      </a:cubicBezTo>
                      <a:cubicBezTo>
                        <a:pt x="21600" y="21839"/>
                        <a:pt x="21590" y="22199"/>
                        <a:pt x="21572" y="22558"/>
                      </a:cubicBezTo>
                    </a:path>
                    <a:path w="21600" h="22559" stroke="0" extrusionOk="0">
                      <a:moveTo>
                        <a:pt x="2286" y="0"/>
                      </a:moveTo>
                      <a:cubicBezTo>
                        <a:pt x="13268" y="1169"/>
                        <a:pt x="21600" y="10434"/>
                        <a:pt x="21600" y="21479"/>
                      </a:cubicBezTo>
                      <a:cubicBezTo>
                        <a:pt x="21600" y="21839"/>
                        <a:pt x="21590" y="22199"/>
                        <a:pt x="21572" y="22558"/>
                      </a:cubicBezTo>
                      <a:lnTo>
                        <a:pt x="0" y="21479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199" name="Line 163"/>
              <p:cNvSpPr>
                <a:spLocks noChangeShapeType="1"/>
              </p:cNvSpPr>
              <p:nvPr/>
            </p:nvSpPr>
            <p:spPr bwMode="auto">
              <a:xfrm flipH="1">
                <a:off x="1656" y="2734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00" name="Line 164"/>
              <p:cNvSpPr>
                <a:spLocks noChangeShapeType="1"/>
              </p:cNvSpPr>
              <p:nvPr/>
            </p:nvSpPr>
            <p:spPr bwMode="auto">
              <a:xfrm flipH="1">
                <a:off x="1656" y="3008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01" name="Line 165"/>
              <p:cNvSpPr>
                <a:spLocks noChangeShapeType="1"/>
              </p:cNvSpPr>
              <p:nvPr/>
            </p:nvSpPr>
            <p:spPr bwMode="auto">
              <a:xfrm flipH="1">
                <a:off x="2697" y="2862"/>
                <a:ext cx="33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sp>
          <p:nvSpPr>
            <p:cNvPr id="72" name="Text Box 166"/>
            <p:cNvSpPr txBox="1">
              <a:spLocks noChangeArrowheads="1"/>
            </p:cNvSpPr>
            <p:nvPr/>
          </p:nvSpPr>
          <p:spPr bwMode="auto">
            <a:xfrm>
              <a:off x="4076700" y="2136776"/>
              <a:ext cx="439536" cy="256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500"/>
                <a:t>G14</a:t>
              </a:r>
            </a:p>
          </p:txBody>
        </p:sp>
        <p:grpSp>
          <p:nvGrpSpPr>
            <p:cNvPr id="73" name="Group 167"/>
            <p:cNvGrpSpPr>
              <a:grpSpLocks/>
            </p:cNvGrpSpPr>
            <p:nvPr/>
          </p:nvGrpSpPr>
          <p:grpSpPr bwMode="auto">
            <a:xfrm flipV="1">
              <a:off x="4779963" y="1731963"/>
              <a:ext cx="565150" cy="196850"/>
              <a:chOff x="1656" y="2623"/>
              <a:chExt cx="1375" cy="480"/>
            </a:xfrm>
          </p:grpSpPr>
          <p:grpSp>
            <p:nvGrpSpPr>
              <p:cNvPr id="191" name="Group 168"/>
              <p:cNvGrpSpPr>
                <a:grpSpLocks/>
              </p:cNvGrpSpPr>
              <p:nvPr/>
            </p:nvGrpSpPr>
            <p:grpSpPr bwMode="auto">
              <a:xfrm>
                <a:off x="1846" y="2623"/>
                <a:ext cx="860" cy="480"/>
                <a:chOff x="2254" y="3559"/>
                <a:chExt cx="1076" cy="600"/>
              </a:xfrm>
            </p:grpSpPr>
            <p:sp>
              <p:nvSpPr>
                <p:cNvPr id="195" name="Arc 169"/>
                <p:cNvSpPr>
                  <a:spLocks/>
                </p:cNvSpPr>
                <p:nvPr/>
              </p:nvSpPr>
              <p:spPr bwMode="auto">
                <a:xfrm>
                  <a:off x="2478" y="3559"/>
                  <a:ext cx="852" cy="34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439"/>
                    <a:gd name="T1" fmla="*/ 0 h 21600"/>
                    <a:gd name="T2" fmla="*/ 21439 w 21439"/>
                    <a:gd name="T3" fmla="*/ 18967 h 21600"/>
                    <a:gd name="T4" fmla="*/ 0 w 2143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39" h="21600" fill="none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</a:path>
                    <a:path w="21439" h="21600" stroke="0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196" name="Arc 170"/>
                <p:cNvSpPr>
                  <a:spLocks/>
                </p:cNvSpPr>
                <p:nvPr/>
              </p:nvSpPr>
              <p:spPr bwMode="auto">
                <a:xfrm flipV="1">
                  <a:off x="2478" y="3817"/>
                  <a:ext cx="852" cy="34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439"/>
                    <a:gd name="T1" fmla="*/ 0 h 21600"/>
                    <a:gd name="T2" fmla="*/ 21439 w 21439"/>
                    <a:gd name="T3" fmla="*/ 18967 h 21600"/>
                    <a:gd name="T4" fmla="*/ 0 w 2143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39" h="21600" fill="none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</a:path>
                    <a:path w="21439" h="21600" stroke="0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197" name="Arc 171"/>
                <p:cNvSpPr>
                  <a:spLocks/>
                </p:cNvSpPr>
                <p:nvPr/>
              </p:nvSpPr>
              <p:spPr bwMode="auto">
                <a:xfrm rot="2440810">
                  <a:off x="2254" y="3623"/>
                  <a:ext cx="426" cy="445"/>
                </a:xfrm>
                <a:custGeom>
                  <a:avLst/>
                  <a:gdLst>
                    <a:gd name="G0" fmla="+- 0 0 0"/>
                    <a:gd name="G1" fmla="+- 21479 0 0"/>
                    <a:gd name="G2" fmla="+- 21600 0 0"/>
                    <a:gd name="T0" fmla="*/ 2287 w 21600"/>
                    <a:gd name="T1" fmla="*/ 0 h 22559"/>
                    <a:gd name="T2" fmla="*/ 21573 w 21600"/>
                    <a:gd name="T3" fmla="*/ 22559 h 22559"/>
                    <a:gd name="T4" fmla="*/ 0 w 21600"/>
                    <a:gd name="T5" fmla="*/ 21479 h 225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2559" fill="none" extrusionOk="0">
                      <a:moveTo>
                        <a:pt x="2286" y="0"/>
                      </a:moveTo>
                      <a:cubicBezTo>
                        <a:pt x="13268" y="1169"/>
                        <a:pt x="21600" y="10434"/>
                        <a:pt x="21600" y="21479"/>
                      </a:cubicBezTo>
                      <a:cubicBezTo>
                        <a:pt x="21600" y="21839"/>
                        <a:pt x="21590" y="22199"/>
                        <a:pt x="21572" y="22558"/>
                      </a:cubicBezTo>
                    </a:path>
                    <a:path w="21600" h="22559" stroke="0" extrusionOk="0">
                      <a:moveTo>
                        <a:pt x="2286" y="0"/>
                      </a:moveTo>
                      <a:cubicBezTo>
                        <a:pt x="13268" y="1169"/>
                        <a:pt x="21600" y="10434"/>
                        <a:pt x="21600" y="21479"/>
                      </a:cubicBezTo>
                      <a:cubicBezTo>
                        <a:pt x="21600" y="21839"/>
                        <a:pt x="21590" y="22199"/>
                        <a:pt x="21572" y="22558"/>
                      </a:cubicBezTo>
                      <a:lnTo>
                        <a:pt x="0" y="21479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192" name="Line 172"/>
              <p:cNvSpPr>
                <a:spLocks noChangeShapeType="1"/>
              </p:cNvSpPr>
              <p:nvPr/>
            </p:nvSpPr>
            <p:spPr bwMode="auto">
              <a:xfrm flipH="1">
                <a:off x="1656" y="2734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193" name="Line 173"/>
              <p:cNvSpPr>
                <a:spLocks noChangeShapeType="1"/>
              </p:cNvSpPr>
              <p:nvPr/>
            </p:nvSpPr>
            <p:spPr bwMode="auto">
              <a:xfrm flipH="1">
                <a:off x="1656" y="3008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194" name="Line 174"/>
              <p:cNvSpPr>
                <a:spLocks noChangeShapeType="1"/>
              </p:cNvSpPr>
              <p:nvPr/>
            </p:nvSpPr>
            <p:spPr bwMode="auto">
              <a:xfrm flipH="1">
                <a:off x="2697" y="2862"/>
                <a:ext cx="33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sp>
          <p:nvSpPr>
            <p:cNvPr id="74" name="Text Box 175"/>
            <p:cNvSpPr txBox="1">
              <a:spLocks noChangeArrowheads="1"/>
            </p:cNvSpPr>
            <p:nvPr/>
          </p:nvSpPr>
          <p:spPr bwMode="auto">
            <a:xfrm>
              <a:off x="5076825" y="1603375"/>
              <a:ext cx="439536" cy="256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500"/>
                <a:t>G15</a:t>
              </a:r>
            </a:p>
          </p:txBody>
        </p:sp>
        <p:sp>
          <p:nvSpPr>
            <p:cNvPr id="75" name="Line 176"/>
            <p:cNvSpPr>
              <a:spLocks noChangeShapeType="1"/>
            </p:cNvSpPr>
            <p:nvPr/>
          </p:nvSpPr>
          <p:spPr bwMode="auto">
            <a:xfrm>
              <a:off x="3167063" y="3952875"/>
              <a:ext cx="815975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76" name="Freeform 177"/>
            <p:cNvSpPr>
              <a:spLocks/>
            </p:cNvSpPr>
            <p:nvPr/>
          </p:nvSpPr>
          <p:spPr bwMode="auto">
            <a:xfrm>
              <a:off x="4552950" y="1893888"/>
              <a:ext cx="228600" cy="2119312"/>
            </a:xfrm>
            <a:custGeom>
              <a:avLst/>
              <a:gdLst/>
              <a:ahLst/>
              <a:cxnLst>
                <a:cxn ang="0">
                  <a:pos x="0" y="1602"/>
                </a:cxn>
                <a:cxn ang="0">
                  <a:pos x="150" y="1602"/>
                </a:cxn>
                <a:cxn ang="0">
                  <a:pos x="150" y="0"/>
                </a:cxn>
              </a:cxnLst>
              <a:rect l="0" t="0" r="r" b="b"/>
              <a:pathLst>
                <a:path w="150" h="1602">
                  <a:moveTo>
                    <a:pt x="0" y="1602"/>
                  </a:moveTo>
                  <a:lnTo>
                    <a:pt x="150" y="1602"/>
                  </a:lnTo>
                  <a:lnTo>
                    <a:pt x="15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77" name="Line 178"/>
            <p:cNvSpPr>
              <a:spLocks noChangeShapeType="1"/>
            </p:cNvSpPr>
            <p:nvPr/>
          </p:nvSpPr>
          <p:spPr bwMode="auto">
            <a:xfrm>
              <a:off x="3771900" y="1771650"/>
              <a:ext cx="1009650" cy="0"/>
            </a:xfrm>
            <a:prstGeom prst="line">
              <a:avLst/>
            </a:prstGeom>
            <a:noFill/>
            <a:ln w="9525">
              <a:solidFill>
                <a:srgbClr val="6600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78" name="Line 179"/>
            <p:cNvSpPr>
              <a:spLocks noChangeShapeType="1"/>
            </p:cNvSpPr>
            <p:nvPr/>
          </p:nvSpPr>
          <p:spPr bwMode="auto">
            <a:xfrm>
              <a:off x="1203325" y="1539875"/>
              <a:ext cx="1549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79" name="Line 180"/>
            <p:cNvSpPr>
              <a:spLocks noChangeShapeType="1"/>
            </p:cNvSpPr>
            <p:nvPr/>
          </p:nvSpPr>
          <p:spPr bwMode="auto">
            <a:xfrm>
              <a:off x="3167063" y="3565525"/>
              <a:ext cx="31115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80" name="Text Box 181"/>
            <p:cNvSpPr txBox="1">
              <a:spLocks noChangeArrowheads="1"/>
            </p:cNvSpPr>
            <p:nvPr/>
          </p:nvSpPr>
          <p:spPr bwMode="auto">
            <a:xfrm>
              <a:off x="3870325" y="4267201"/>
              <a:ext cx="365587" cy="350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900">
                  <a:latin typeface="Comic Sans MS" pitchFamily="66" charset="0"/>
                </a:rPr>
                <a:t>b</a:t>
              </a:r>
            </a:p>
          </p:txBody>
        </p:sp>
        <p:sp>
          <p:nvSpPr>
            <p:cNvPr id="81" name="Line 182"/>
            <p:cNvSpPr>
              <a:spLocks noChangeShapeType="1"/>
            </p:cNvSpPr>
            <p:nvPr/>
          </p:nvSpPr>
          <p:spPr bwMode="auto">
            <a:xfrm>
              <a:off x="2247900" y="4568825"/>
              <a:ext cx="12636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82" name="Line 183"/>
            <p:cNvSpPr>
              <a:spLocks noChangeShapeType="1"/>
            </p:cNvSpPr>
            <p:nvPr/>
          </p:nvSpPr>
          <p:spPr bwMode="auto">
            <a:xfrm>
              <a:off x="2466975" y="2466975"/>
              <a:ext cx="5397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83" name="Line 184"/>
            <p:cNvSpPr>
              <a:spLocks noChangeShapeType="1"/>
            </p:cNvSpPr>
            <p:nvPr/>
          </p:nvSpPr>
          <p:spPr bwMode="auto">
            <a:xfrm>
              <a:off x="2590800" y="2352675"/>
              <a:ext cx="0" cy="20955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grpSp>
          <p:nvGrpSpPr>
            <p:cNvPr id="84" name="Group 185"/>
            <p:cNvGrpSpPr>
              <a:grpSpLocks/>
            </p:cNvGrpSpPr>
            <p:nvPr/>
          </p:nvGrpSpPr>
          <p:grpSpPr bwMode="auto">
            <a:xfrm flipV="1">
              <a:off x="3503613" y="4418013"/>
              <a:ext cx="565150" cy="196850"/>
              <a:chOff x="1656" y="2623"/>
              <a:chExt cx="1375" cy="480"/>
            </a:xfrm>
          </p:grpSpPr>
          <p:grpSp>
            <p:nvGrpSpPr>
              <p:cNvPr id="184" name="Group 186"/>
              <p:cNvGrpSpPr>
                <a:grpSpLocks/>
              </p:cNvGrpSpPr>
              <p:nvPr/>
            </p:nvGrpSpPr>
            <p:grpSpPr bwMode="auto">
              <a:xfrm>
                <a:off x="1846" y="2623"/>
                <a:ext cx="860" cy="480"/>
                <a:chOff x="2254" y="3559"/>
                <a:chExt cx="1076" cy="600"/>
              </a:xfrm>
            </p:grpSpPr>
            <p:sp>
              <p:nvSpPr>
                <p:cNvPr id="188" name="Arc 187"/>
                <p:cNvSpPr>
                  <a:spLocks/>
                </p:cNvSpPr>
                <p:nvPr/>
              </p:nvSpPr>
              <p:spPr bwMode="auto">
                <a:xfrm>
                  <a:off x="2478" y="3559"/>
                  <a:ext cx="852" cy="34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439"/>
                    <a:gd name="T1" fmla="*/ 0 h 21600"/>
                    <a:gd name="T2" fmla="*/ 21439 w 21439"/>
                    <a:gd name="T3" fmla="*/ 18967 h 21600"/>
                    <a:gd name="T4" fmla="*/ 0 w 2143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39" h="21600" fill="none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</a:path>
                    <a:path w="21439" h="21600" stroke="0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189" name="Arc 188"/>
                <p:cNvSpPr>
                  <a:spLocks/>
                </p:cNvSpPr>
                <p:nvPr/>
              </p:nvSpPr>
              <p:spPr bwMode="auto">
                <a:xfrm flipV="1">
                  <a:off x="2478" y="3817"/>
                  <a:ext cx="852" cy="34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439"/>
                    <a:gd name="T1" fmla="*/ 0 h 21600"/>
                    <a:gd name="T2" fmla="*/ 21439 w 21439"/>
                    <a:gd name="T3" fmla="*/ 18967 h 21600"/>
                    <a:gd name="T4" fmla="*/ 0 w 2143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39" h="21600" fill="none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</a:path>
                    <a:path w="21439" h="21600" stroke="0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190" name="Arc 189"/>
                <p:cNvSpPr>
                  <a:spLocks/>
                </p:cNvSpPr>
                <p:nvPr/>
              </p:nvSpPr>
              <p:spPr bwMode="auto">
                <a:xfrm rot="2440810">
                  <a:off x="2254" y="3623"/>
                  <a:ext cx="426" cy="445"/>
                </a:xfrm>
                <a:custGeom>
                  <a:avLst/>
                  <a:gdLst>
                    <a:gd name="G0" fmla="+- 0 0 0"/>
                    <a:gd name="G1" fmla="+- 21479 0 0"/>
                    <a:gd name="G2" fmla="+- 21600 0 0"/>
                    <a:gd name="T0" fmla="*/ 2287 w 21600"/>
                    <a:gd name="T1" fmla="*/ 0 h 22559"/>
                    <a:gd name="T2" fmla="*/ 21573 w 21600"/>
                    <a:gd name="T3" fmla="*/ 22559 h 22559"/>
                    <a:gd name="T4" fmla="*/ 0 w 21600"/>
                    <a:gd name="T5" fmla="*/ 21479 h 225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2559" fill="none" extrusionOk="0">
                      <a:moveTo>
                        <a:pt x="2286" y="0"/>
                      </a:moveTo>
                      <a:cubicBezTo>
                        <a:pt x="13268" y="1169"/>
                        <a:pt x="21600" y="10434"/>
                        <a:pt x="21600" y="21479"/>
                      </a:cubicBezTo>
                      <a:cubicBezTo>
                        <a:pt x="21600" y="21839"/>
                        <a:pt x="21590" y="22199"/>
                        <a:pt x="21572" y="22558"/>
                      </a:cubicBezTo>
                    </a:path>
                    <a:path w="21600" h="22559" stroke="0" extrusionOk="0">
                      <a:moveTo>
                        <a:pt x="2286" y="0"/>
                      </a:moveTo>
                      <a:cubicBezTo>
                        <a:pt x="13268" y="1169"/>
                        <a:pt x="21600" y="10434"/>
                        <a:pt x="21600" y="21479"/>
                      </a:cubicBezTo>
                      <a:cubicBezTo>
                        <a:pt x="21600" y="21839"/>
                        <a:pt x="21590" y="22199"/>
                        <a:pt x="21572" y="22558"/>
                      </a:cubicBezTo>
                      <a:lnTo>
                        <a:pt x="0" y="21479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185" name="Line 190"/>
              <p:cNvSpPr>
                <a:spLocks noChangeShapeType="1"/>
              </p:cNvSpPr>
              <p:nvPr/>
            </p:nvSpPr>
            <p:spPr bwMode="auto">
              <a:xfrm flipH="1">
                <a:off x="1656" y="2734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186" name="Line 191"/>
              <p:cNvSpPr>
                <a:spLocks noChangeShapeType="1"/>
              </p:cNvSpPr>
              <p:nvPr/>
            </p:nvSpPr>
            <p:spPr bwMode="auto">
              <a:xfrm flipH="1">
                <a:off x="1656" y="3008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187" name="Line 192"/>
              <p:cNvSpPr>
                <a:spLocks noChangeShapeType="1"/>
              </p:cNvSpPr>
              <p:nvPr/>
            </p:nvSpPr>
            <p:spPr bwMode="auto">
              <a:xfrm flipH="1">
                <a:off x="2697" y="2862"/>
                <a:ext cx="33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sp>
          <p:nvSpPr>
            <p:cNvPr id="85" name="Line 193"/>
            <p:cNvSpPr>
              <a:spLocks noChangeShapeType="1"/>
            </p:cNvSpPr>
            <p:nvPr/>
          </p:nvSpPr>
          <p:spPr bwMode="auto">
            <a:xfrm>
              <a:off x="2595563" y="4457700"/>
              <a:ext cx="9017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86" name="Text Box 194"/>
            <p:cNvSpPr txBox="1">
              <a:spLocks noChangeArrowheads="1"/>
            </p:cNvSpPr>
            <p:nvPr/>
          </p:nvSpPr>
          <p:spPr bwMode="auto">
            <a:xfrm>
              <a:off x="3098800" y="1336675"/>
              <a:ext cx="351722" cy="350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900" dirty="0">
                  <a:latin typeface="Comic Sans MS" pitchFamily="66" charset="0"/>
                </a:rPr>
                <a:t>a</a:t>
              </a:r>
            </a:p>
          </p:txBody>
        </p:sp>
        <p:grpSp>
          <p:nvGrpSpPr>
            <p:cNvPr id="87" name="Group 195"/>
            <p:cNvGrpSpPr>
              <a:grpSpLocks/>
            </p:cNvGrpSpPr>
            <p:nvPr/>
          </p:nvGrpSpPr>
          <p:grpSpPr bwMode="auto">
            <a:xfrm flipV="1">
              <a:off x="2757488" y="1506538"/>
              <a:ext cx="565150" cy="196850"/>
              <a:chOff x="1656" y="2623"/>
              <a:chExt cx="1375" cy="480"/>
            </a:xfrm>
          </p:grpSpPr>
          <p:grpSp>
            <p:nvGrpSpPr>
              <p:cNvPr id="177" name="Group 196"/>
              <p:cNvGrpSpPr>
                <a:grpSpLocks/>
              </p:cNvGrpSpPr>
              <p:nvPr/>
            </p:nvGrpSpPr>
            <p:grpSpPr bwMode="auto">
              <a:xfrm>
                <a:off x="1846" y="2623"/>
                <a:ext cx="860" cy="480"/>
                <a:chOff x="2254" y="3559"/>
                <a:chExt cx="1076" cy="600"/>
              </a:xfrm>
            </p:grpSpPr>
            <p:sp>
              <p:nvSpPr>
                <p:cNvPr id="181" name="Arc 197"/>
                <p:cNvSpPr>
                  <a:spLocks/>
                </p:cNvSpPr>
                <p:nvPr/>
              </p:nvSpPr>
              <p:spPr bwMode="auto">
                <a:xfrm>
                  <a:off x="2478" y="3559"/>
                  <a:ext cx="852" cy="34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439"/>
                    <a:gd name="T1" fmla="*/ 0 h 21600"/>
                    <a:gd name="T2" fmla="*/ 21439 w 21439"/>
                    <a:gd name="T3" fmla="*/ 18967 h 21600"/>
                    <a:gd name="T4" fmla="*/ 0 w 2143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39" h="21600" fill="none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</a:path>
                    <a:path w="21439" h="21600" stroke="0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182" name="Arc 198"/>
                <p:cNvSpPr>
                  <a:spLocks/>
                </p:cNvSpPr>
                <p:nvPr/>
              </p:nvSpPr>
              <p:spPr bwMode="auto">
                <a:xfrm flipV="1">
                  <a:off x="2478" y="3817"/>
                  <a:ext cx="852" cy="34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439"/>
                    <a:gd name="T1" fmla="*/ 0 h 21600"/>
                    <a:gd name="T2" fmla="*/ 21439 w 21439"/>
                    <a:gd name="T3" fmla="*/ 18967 h 21600"/>
                    <a:gd name="T4" fmla="*/ 0 w 2143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39" h="21600" fill="none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</a:path>
                    <a:path w="21439" h="21600" stroke="0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183" name="Arc 199"/>
                <p:cNvSpPr>
                  <a:spLocks/>
                </p:cNvSpPr>
                <p:nvPr/>
              </p:nvSpPr>
              <p:spPr bwMode="auto">
                <a:xfrm rot="2440810">
                  <a:off x="2254" y="3623"/>
                  <a:ext cx="426" cy="445"/>
                </a:xfrm>
                <a:custGeom>
                  <a:avLst/>
                  <a:gdLst>
                    <a:gd name="G0" fmla="+- 0 0 0"/>
                    <a:gd name="G1" fmla="+- 21479 0 0"/>
                    <a:gd name="G2" fmla="+- 21600 0 0"/>
                    <a:gd name="T0" fmla="*/ 2287 w 21600"/>
                    <a:gd name="T1" fmla="*/ 0 h 22559"/>
                    <a:gd name="T2" fmla="*/ 21573 w 21600"/>
                    <a:gd name="T3" fmla="*/ 22559 h 22559"/>
                    <a:gd name="T4" fmla="*/ 0 w 21600"/>
                    <a:gd name="T5" fmla="*/ 21479 h 225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2559" fill="none" extrusionOk="0">
                      <a:moveTo>
                        <a:pt x="2286" y="0"/>
                      </a:moveTo>
                      <a:cubicBezTo>
                        <a:pt x="13268" y="1169"/>
                        <a:pt x="21600" y="10434"/>
                        <a:pt x="21600" y="21479"/>
                      </a:cubicBezTo>
                      <a:cubicBezTo>
                        <a:pt x="21600" y="21839"/>
                        <a:pt x="21590" y="22199"/>
                        <a:pt x="21572" y="22558"/>
                      </a:cubicBezTo>
                    </a:path>
                    <a:path w="21600" h="22559" stroke="0" extrusionOk="0">
                      <a:moveTo>
                        <a:pt x="2286" y="0"/>
                      </a:moveTo>
                      <a:cubicBezTo>
                        <a:pt x="13268" y="1169"/>
                        <a:pt x="21600" y="10434"/>
                        <a:pt x="21600" y="21479"/>
                      </a:cubicBezTo>
                      <a:cubicBezTo>
                        <a:pt x="21600" y="21839"/>
                        <a:pt x="21590" y="22199"/>
                        <a:pt x="21572" y="22558"/>
                      </a:cubicBezTo>
                      <a:lnTo>
                        <a:pt x="0" y="21479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178" name="Line 200"/>
              <p:cNvSpPr>
                <a:spLocks noChangeShapeType="1"/>
              </p:cNvSpPr>
              <p:nvPr/>
            </p:nvSpPr>
            <p:spPr bwMode="auto">
              <a:xfrm flipH="1">
                <a:off x="1656" y="2734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179" name="Line 201"/>
              <p:cNvSpPr>
                <a:spLocks noChangeShapeType="1"/>
              </p:cNvSpPr>
              <p:nvPr/>
            </p:nvSpPr>
            <p:spPr bwMode="auto">
              <a:xfrm flipH="1">
                <a:off x="1656" y="3008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180" name="Line 202"/>
              <p:cNvSpPr>
                <a:spLocks noChangeShapeType="1"/>
              </p:cNvSpPr>
              <p:nvPr/>
            </p:nvSpPr>
            <p:spPr bwMode="auto">
              <a:xfrm flipH="1">
                <a:off x="2697" y="2862"/>
                <a:ext cx="33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sp>
          <p:nvSpPr>
            <p:cNvPr id="88" name="Line 203"/>
            <p:cNvSpPr>
              <a:spLocks noChangeShapeType="1"/>
            </p:cNvSpPr>
            <p:nvPr/>
          </p:nvSpPr>
          <p:spPr bwMode="auto">
            <a:xfrm>
              <a:off x="2762250" y="1666875"/>
              <a:ext cx="0" cy="38004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89" name="Line 204"/>
            <p:cNvSpPr>
              <a:spLocks noChangeShapeType="1"/>
            </p:cNvSpPr>
            <p:nvPr/>
          </p:nvSpPr>
          <p:spPr bwMode="auto">
            <a:xfrm>
              <a:off x="2028825" y="5473700"/>
              <a:ext cx="736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90" name="Line 205"/>
            <p:cNvSpPr>
              <a:spLocks noChangeShapeType="1"/>
            </p:cNvSpPr>
            <p:nvPr/>
          </p:nvSpPr>
          <p:spPr bwMode="auto">
            <a:xfrm>
              <a:off x="657225" y="5124450"/>
              <a:ext cx="407670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grpSp>
          <p:nvGrpSpPr>
            <p:cNvPr id="91" name="Group 206"/>
            <p:cNvGrpSpPr>
              <a:grpSpLocks/>
            </p:cNvGrpSpPr>
            <p:nvPr/>
          </p:nvGrpSpPr>
          <p:grpSpPr bwMode="auto">
            <a:xfrm flipV="1">
              <a:off x="4608513" y="4973638"/>
              <a:ext cx="565150" cy="196850"/>
              <a:chOff x="1656" y="2623"/>
              <a:chExt cx="1375" cy="480"/>
            </a:xfrm>
          </p:grpSpPr>
          <p:grpSp>
            <p:nvGrpSpPr>
              <p:cNvPr id="170" name="Group 207"/>
              <p:cNvGrpSpPr>
                <a:grpSpLocks/>
              </p:cNvGrpSpPr>
              <p:nvPr/>
            </p:nvGrpSpPr>
            <p:grpSpPr bwMode="auto">
              <a:xfrm>
                <a:off x="1846" y="2623"/>
                <a:ext cx="860" cy="480"/>
                <a:chOff x="2254" y="3559"/>
                <a:chExt cx="1076" cy="600"/>
              </a:xfrm>
            </p:grpSpPr>
            <p:sp>
              <p:nvSpPr>
                <p:cNvPr id="174" name="Arc 208"/>
                <p:cNvSpPr>
                  <a:spLocks/>
                </p:cNvSpPr>
                <p:nvPr/>
              </p:nvSpPr>
              <p:spPr bwMode="auto">
                <a:xfrm>
                  <a:off x="2478" y="3559"/>
                  <a:ext cx="852" cy="34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439"/>
                    <a:gd name="T1" fmla="*/ 0 h 21600"/>
                    <a:gd name="T2" fmla="*/ 21439 w 21439"/>
                    <a:gd name="T3" fmla="*/ 18967 h 21600"/>
                    <a:gd name="T4" fmla="*/ 0 w 2143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39" h="21600" fill="none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</a:path>
                    <a:path w="21439" h="21600" stroke="0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175" name="Arc 209"/>
                <p:cNvSpPr>
                  <a:spLocks/>
                </p:cNvSpPr>
                <p:nvPr/>
              </p:nvSpPr>
              <p:spPr bwMode="auto">
                <a:xfrm flipV="1">
                  <a:off x="2478" y="3817"/>
                  <a:ext cx="852" cy="34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439"/>
                    <a:gd name="T1" fmla="*/ 0 h 21600"/>
                    <a:gd name="T2" fmla="*/ 21439 w 21439"/>
                    <a:gd name="T3" fmla="*/ 18967 h 21600"/>
                    <a:gd name="T4" fmla="*/ 0 w 2143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39" h="21600" fill="none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</a:path>
                    <a:path w="21439" h="21600" stroke="0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176" name="Arc 210"/>
                <p:cNvSpPr>
                  <a:spLocks/>
                </p:cNvSpPr>
                <p:nvPr/>
              </p:nvSpPr>
              <p:spPr bwMode="auto">
                <a:xfrm rot="2440810">
                  <a:off x="2254" y="3623"/>
                  <a:ext cx="426" cy="445"/>
                </a:xfrm>
                <a:custGeom>
                  <a:avLst/>
                  <a:gdLst>
                    <a:gd name="G0" fmla="+- 0 0 0"/>
                    <a:gd name="G1" fmla="+- 21479 0 0"/>
                    <a:gd name="G2" fmla="+- 21600 0 0"/>
                    <a:gd name="T0" fmla="*/ 2287 w 21600"/>
                    <a:gd name="T1" fmla="*/ 0 h 22559"/>
                    <a:gd name="T2" fmla="*/ 21573 w 21600"/>
                    <a:gd name="T3" fmla="*/ 22559 h 22559"/>
                    <a:gd name="T4" fmla="*/ 0 w 21600"/>
                    <a:gd name="T5" fmla="*/ 21479 h 225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2559" fill="none" extrusionOk="0">
                      <a:moveTo>
                        <a:pt x="2286" y="0"/>
                      </a:moveTo>
                      <a:cubicBezTo>
                        <a:pt x="13268" y="1169"/>
                        <a:pt x="21600" y="10434"/>
                        <a:pt x="21600" y="21479"/>
                      </a:cubicBezTo>
                      <a:cubicBezTo>
                        <a:pt x="21600" y="21839"/>
                        <a:pt x="21590" y="22199"/>
                        <a:pt x="21572" y="22558"/>
                      </a:cubicBezTo>
                    </a:path>
                    <a:path w="21600" h="22559" stroke="0" extrusionOk="0">
                      <a:moveTo>
                        <a:pt x="2286" y="0"/>
                      </a:moveTo>
                      <a:cubicBezTo>
                        <a:pt x="13268" y="1169"/>
                        <a:pt x="21600" y="10434"/>
                        <a:pt x="21600" y="21479"/>
                      </a:cubicBezTo>
                      <a:cubicBezTo>
                        <a:pt x="21600" y="21839"/>
                        <a:pt x="21590" y="22199"/>
                        <a:pt x="21572" y="22558"/>
                      </a:cubicBezTo>
                      <a:lnTo>
                        <a:pt x="0" y="21479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171" name="Line 211"/>
              <p:cNvSpPr>
                <a:spLocks noChangeShapeType="1"/>
              </p:cNvSpPr>
              <p:nvPr/>
            </p:nvSpPr>
            <p:spPr bwMode="auto">
              <a:xfrm flipH="1">
                <a:off x="1656" y="2734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172" name="Line 212"/>
              <p:cNvSpPr>
                <a:spLocks noChangeShapeType="1"/>
              </p:cNvSpPr>
              <p:nvPr/>
            </p:nvSpPr>
            <p:spPr bwMode="auto">
              <a:xfrm flipH="1">
                <a:off x="1656" y="3008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173" name="Line 213"/>
              <p:cNvSpPr>
                <a:spLocks noChangeShapeType="1"/>
              </p:cNvSpPr>
              <p:nvPr/>
            </p:nvSpPr>
            <p:spPr bwMode="auto">
              <a:xfrm flipH="1">
                <a:off x="2697" y="2862"/>
                <a:ext cx="33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sp>
          <p:nvSpPr>
            <p:cNvPr id="92" name="Line 214"/>
            <p:cNvSpPr>
              <a:spLocks noChangeShapeType="1"/>
            </p:cNvSpPr>
            <p:nvPr/>
          </p:nvSpPr>
          <p:spPr bwMode="auto">
            <a:xfrm>
              <a:off x="4610100" y="2981325"/>
              <a:ext cx="0" cy="2025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93" name="Line 215"/>
            <p:cNvSpPr>
              <a:spLocks noChangeShapeType="1"/>
            </p:cNvSpPr>
            <p:nvPr/>
          </p:nvSpPr>
          <p:spPr bwMode="auto">
            <a:xfrm>
              <a:off x="4048125" y="2990850"/>
              <a:ext cx="5524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94" name="Text Box 216"/>
            <p:cNvSpPr txBox="1">
              <a:spLocks noChangeArrowheads="1"/>
            </p:cNvSpPr>
            <p:nvPr/>
          </p:nvSpPr>
          <p:spPr bwMode="auto">
            <a:xfrm>
              <a:off x="4972050" y="4835525"/>
              <a:ext cx="351722" cy="350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900">
                  <a:latin typeface="Comic Sans MS" pitchFamily="66" charset="0"/>
                </a:rPr>
                <a:t>c</a:t>
              </a:r>
            </a:p>
          </p:txBody>
        </p:sp>
        <p:sp>
          <p:nvSpPr>
            <p:cNvPr id="95" name="Line 217"/>
            <p:cNvSpPr>
              <a:spLocks noChangeShapeType="1"/>
            </p:cNvSpPr>
            <p:nvPr/>
          </p:nvSpPr>
          <p:spPr bwMode="auto">
            <a:xfrm>
              <a:off x="4914900" y="2352675"/>
              <a:ext cx="0" cy="11398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96" name="Line 218"/>
            <p:cNvSpPr>
              <a:spLocks noChangeShapeType="1"/>
            </p:cNvSpPr>
            <p:nvPr/>
          </p:nvSpPr>
          <p:spPr bwMode="auto">
            <a:xfrm>
              <a:off x="4048125" y="3625850"/>
              <a:ext cx="8667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grpSp>
          <p:nvGrpSpPr>
            <p:cNvPr id="97" name="Group 219"/>
            <p:cNvGrpSpPr>
              <a:grpSpLocks/>
            </p:cNvGrpSpPr>
            <p:nvPr/>
          </p:nvGrpSpPr>
          <p:grpSpPr bwMode="auto">
            <a:xfrm flipV="1">
              <a:off x="4913313" y="3475038"/>
              <a:ext cx="565150" cy="196850"/>
              <a:chOff x="1656" y="2623"/>
              <a:chExt cx="1375" cy="480"/>
            </a:xfrm>
          </p:grpSpPr>
          <p:grpSp>
            <p:nvGrpSpPr>
              <p:cNvPr id="163" name="Group 220"/>
              <p:cNvGrpSpPr>
                <a:grpSpLocks/>
              </p:cNvGrpSpPr>
              <p:nvPr/>
            </p:nvGrpSpPr>
            <p:grpSpPr bwMode="auto">
              <a:xfrm>
                <a:off x="1846" y="2623"/>
                <a:ext cx="860" cy="480"/>
                <a:chOff x="2254" y="3559"/>
                <a:chExt cx="1076" cy="600"/>
              </a:xfrm>
            </p:grpSpPr>
            <p:sp>
              <p:nvSpPr>
                <p:cNvPr id="167" name="Arc 221"/>
                <p:cNvSpPr>
                  <a:spLocks/>
                </p:cNvSpPr>
                <p:nvPr/>
              </p:nvSpPr>
              <p:spPr bwMode="auto">
                <a:xfrm>
                  <a:off x="2478" y="3559"/>
                  <a:ext cx="852" cy="34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439"/>
                    <a:gd name="T1" fmla="*/ 0 h 21600"/>
                    <a:gd name="T2" fmla="*/ 21439 w 21439"/>
                    <a:gd name="T3" fmla="*/ 18967 h 21600"/>
                    <a:gd name="T4" fmla="*/ 0 w 2143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39" h="21600" fill="none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</a:path>
                    <a:path w="21439" h="21600" stroke="0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168" name="Arc 222"/>
                <p:cNvSpPr>
                  <a:spLocks/>
                </p:cNvSpPr>
                <p:nvPr/>
              </p:nvSpPr>
              <p:spPr bwMode="auto">
                <a:xfrm flipV="1">
                  <a:off x="2478" y="3817"/>
                  <a:ext cx="852" cy="34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439"/>
                    <a:gd name="T1" fmla="*/ 0 h 21600"/>
                    <a:gd name="T2" fmla="*/ 21439 w 21439"/>
                    <a:gd name="T3" fmla="*/ 18967 h 21600"/>
                    <a:gd name="T4" fmla="*/ 0 w 2143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39" h="21600" fill="none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</a:path>
                    <a:path w="21439" h="21600" stroke="0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169" name="Arc 223"/>
                <p:cNvSpPr>
                  <a:spLocks/>
                </p:cNvSpPr>
                <p:nvPr/>
              </p:nvSpPr>
              <p:spPr bwMode="auto">
                <a:xfrm rot="2440810">
                  <a:off x="2254" y="3623"/>
                  <a:ext cx="426" cy="445"/>
                </a:xfrm>
                <a:custGeom>
                  <a:avLst/>
                  <a:gdLst>
                    <a:gd name="G0" fmla="+- 0 0 0"/>
                    <a:gd name="G1" fmla="+- 21479 0 0"/>
                    <a:gd name="G2" fmla="+- 21600 0 0"/>
                    <a:gd name="T0" fmla="*/ 2287 w 21600"/>
                    <a:gd name="T1" fmla="*/ 0 h 22559"/>
                    <a:gd name="T2" fmla="*/ 21573 w 21600"/>
                    <a:gd name="T3" fmla="*/ 22559 h 22559"/>
                    <a:gd name="T4" fmla="*/ 0 w 21600"/>
                    <a:gd name="T5" fmla="*/ 21479 h 225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2559" fill="none" extrusionOk="0">
                      <a:moveTo>
                        <a:pt x="2286" y="0"/>
                      </a:moveTo>
                      <a:cubicBezTo>
                        <a:pt x="13268" y="1169"/>
                        <a:pt x="21600" y="10434"/>
                        <a:pt x="21600" y="21479"/>
                      </a:cubicBezTo>
                      <a:cubicBezTo>
                        <a:pt x="21600" y="21839"/>
                        <a:pt x="21590" y="22199"/>
                        <a:pt x="21572" y="22558"/>
                      </a:cubicBezTo>
                    </a:path>
                    <a:path w="21600" h="22559" stroke="0" extrusionOk="0">
                      <a:moveTo>
                        <a:pt x="2286" y="0"/>
                      </a:moveTo>
                      <a:cubicBezTo>
                        <a:pt x="13268" y="1169"/>
                        <a:pt x="21600" y="10434"/>
                        <a:pt x="21600" y="21479"/>
                      </a:cubicBezTo>
                      <a:cubicBezTo>
                        <a:pt x="21600" y="21839"/>
                        <a:pt x="21590" y="22199"/>
                        <a:pt x="21572" y="22558"/>
                      </a:cubicBezTo>
                      <a:lnTo>
                        <a:pt x="0" y="21479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164" name="Line 224"/>
              <p:cNvSpPr>
                <a:spLocks noChangeShapeType="1"/>
              </p:cNvSpPr>
              <p:nvPr/>
            </p:nvSpPr>
            <p:spPr bwMode="auto">
              <a:xfrm flipH="1">
                <a:off x="1656" y="2734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165" name="Line 225"/>
              <p:cNvSpPr>
                <a:spLocks noChangeShapeType="1"/>
              </p:cNvSpPr>
              <p:nvPr/>
            </p:nvSpPr>
            <p:spPr bwMode="auto">
              <a:xfrm flipH="1">
                <a:off x="1656" y="3008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166" name="Line 226"/>
              <p:cNvSpPr>
                <a:spLocks noChangeShapeType="1"/>
              </p:cNvSpPr>
              <p:nvPr/>
            </p:nvSpPr>
            <p:spPr bwMode="auto">
              <a:xfrm flipH="1">
                <a:off x="2697" y="2862"/>
                <a:ext cx="33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sp>
          <p:nvSpPr>
            <p:cNvPr id="98" name="Line 227"/>
            <p:cNvSpPr>
              <a:spLocks noChangeShapeType="1"/>
            </p:cNvSpPr>
            <p:nvPr/>
          </p:nvSpPr>
          <p:spPr bwMode="auto">
            <a:xfrm>
              <a:off x="4305300" y="23590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99" name="Text Box 228"/>
            <p:cNvSpPr txBox="1">
              <a:spLocks noChangeArrowheads="1"/>
            </p:cNvSpPr>
            <p:nvPr/>
          </p:nvSpPr>
          <p:spPr bwMode="auto">
            <a:xfrm>
              <a:off x="5257800" y="3314700"/>
              <a:ext cx="363275" cy="350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900">
                  <a:latin typeface="Comic Sans MS" pitchFamily="66" charset="0"/>
                </a:rPr>
                <a:t>d</a:t>
              </a:r>
            </a:p>
          </p:txBody>
        </p:sp>
        <p:sp>
          <p:nvSpPr>
            <p:cNvPr id="100" name="Line 229"/>
            <p:cNvSpPr>
              <a:spLocks noChangeShapeType="1"/>
            </p:cNvSpPr>
            <p:nvPr/>
          </p:nvSpPr>
          <p:spPr bwMode="auto">
            <a:xfrm>
              <a:off x="1576388" y="4200525"/>
              <a:ext cx="3279775" cy="0"/>
            </a:xfrm>
            <a:prstGeom prst="line">
              <a:avLst/>
            </a:prstGeom>
            <a:noFill/>
            <a:ln w="9525">
              <a:solidFill>
                <a:srgbClr val="009900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grpSp>
          <p:nvGrpSpPr>
            <p:cNvPr id="101" name="Group 230"/>
            <p:cNvGrpSpPr>
              <a:grpSpLocks/>
            </p:cNvGrpSpPr>
            <p:nvPr/>
          </p:nvGrpSpPr>
          <p:grpSpPr bwMode="auto">
            <a:xfrm flipV="1">
              <a:off x="5646738" y="1789113"/>
              <a:ext cx="565150" cy="196850"/>
              <a:chOff x="1656" y="2623"/>
              <a:chExt cx="1375" cy="480"/>
            </a:xfrm>
          </p:grpSpPr>
          <p:grpSp>
            <p:nvGrpSpPr>
              <p:cNvPr id="156" name="Group 231"/>
              <p:cNvGrpSpPr>
                <a:grpSpLocks/>
              </p:cNvGrpSpPr>
              <p:nvPr/>
            </p:nvGrpSpPr>
            <p:grpSpPr bwMode="auto">
              <a:xfrm>
                <a:off x="1846" y="2623"/>
                <a:ext cx="860" cy="480"/>
                <a:chOff x="2254" y="3559"/>
                <a:chExt cx="1076" cy="600"/>
              </a:xfrm>
            </p:grpSpPr>
            <p:sp>
              <p:nvSpPr>
                <p:cNvPr id="160" name="Arc 232"/>
                <p:cNvSpPr>
                  <a:spLocks/>
                </p:cNvSpPr>
                <p:nvPr/>
              </p:nvSpPr>
              <p:spPr bwMode="auto">
                <a:xfrm>
                  <a:off x="2478" y="3559"/>
                  <a:ext cx="852" cy="34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439"/>
                    <a:gd name="T1" fmla="*/ 0 h 21600"/>
                    <a:gd name="T2" fmla="*/ 21439 w 21439"/>
                    <a:gd name="T3" fmla="*/ 18967 h 21600"/>
                    <a:gd name="T4" fmla="*/ 0 w 2143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39" h="21600" fill="none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</a:path>
                    <a:path w="21439" h="21600" stroke="0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161" name="Arc 233"/>
                <p:cNvSpPr>
                  <a:spLocks/>
                </p:cNvSpPr>
                <p:nvPr/>
              </p:nvSpPr>
              <p:spPr bwMode="auto">
                <a:xfrm flipV="1">
                  <a:off x="2478" y="3817"/>
                  <a:ext cx="852" cy="34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439"/>
                    <a:gd name="T1" fmla="*/ 0 h 21600"/>
                    <a:gd name="T2" fmla="*/ 21439 w 21439"/>
                    <a:gd name="T3" fmla="*/ 18967 h 21600"/>
                    <a:gd name="T4" fmla="*/ 0 w 2143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39" h="21600" fill="none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</a:path>
                    <a:path w="21439" h="21600" stroke="0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162" name="Arc 234"/>
                <p:cNvSpPr>
                  <a:spLocks/>
                </p:cNvSpPr>
                <p:nvPr/>
              </p:nvSpPr>
              <p:spPr bwMode="auto">
                <a:xfrm rot="2440810">
                  <a:off x="2254" y="3623"/>
                  <a:ext cx="426" cy="445"/>
                </a:xfrm>
                <a:custGeom>
                  <a:avLst/>
                  <a:gdLst>
                    <a:gd name="G0" fmla="+- 0 0 0"/>
                    <a:gd name="G1" fmla="+- 21479 0 0"/>
                    <a:gd name="G2" fmla="+- 21600 0 0"/>
                    <a:gd name="T0" fmla="*/ 2287 w 21600"/>
                    <a:gd name="T1" fmla="*/ 0 h 22559"/>
                    <a:gd name="T2" fmla="*/ 21573 w 21600"/>
                    <a:gd name="T3" fmla="*/ 22559 h 22559"/>
                    <a:gd name="T4" fmla="*/ 0 w 21600"/>
                    <a:gd name="T5" fmla="*/ 21479 h 225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2559" fill="none" extrusionOk="0">
                      <a:moveTo>
                        <a:pt x="2286" y="0"/>
                      </a:moveTo>
                      <a:cubicBezTo>
                        <a:pt x="13268" y="1169"/>
                        <a:pt x="21600" y="10434"/>
                        <a:pt x="21600" y="21479"/>
                      </a:cubicBezTo>
                      <a:cubicBezTo>
                        <a:pt x="21600" y="21839"/>
                        <a:pt x="21590" y="22199"/>
                        <a:pt x="21572" y="22558"/>
                      </a:cubicBezTo>
                    </a:path>
                    <a:path w="21600" h="22559" stroke="0" extrusionOk="0">
                      <a:moveTo>
                        <a:pt x="2286" y="0"/>
                      </a:moveTo>
                      <a:cubicBezTo>
                        <a:pt x="13268" y="1169"/>
                        <a:pt x="21600" y="10434"/>
                        <a:pt x="21600" y="21479"/>
                      </a:cubicBezTo>
                      <a:cubicBezTo>
                        <a:pt x="21600" y="21839"/>
                        <a:pt x="21590" y="22199"/>
                        <a:pt x="21572" y="22558"/>
                      </a:cubicBezTo>
                      <a:lnTo>
                        <a:pt x="0" y="21479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157" name="Line 235"/>
              <p:cNvSpPr>
                <a:spLocks noChangeShapeType="1"/>
              </p:cNvSpPr>
              <p:nvPr/>
            </p:nvSpPr>
            <p:spPr bwMode="auto">
              <a:xfrm flipH="1">
                <a:off x="1656" y="2734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158" name="Line 236"/>
              <p:cNvSpPr>
                <a:spLocks noChangeShapeType="1"/>
              </p:cNvSpPr>
              <p:nvPr/>
            </p:nvSpPr>
            <p:spPr bwMode="auto">
              <a:xfrm flipH="1">
                <a:off x="1656" y="3008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159" name="Line 237"/>
              <p:cNvSpPr>
                <a:spLocks noChangeShapeType="1"/>
              </p:cNvSpPr>
              <p:nvPr/>
            </p:nvSpPr>
            <p:spPr bwMode="auto">
              <a:xfrm flipH="1">
                <a:off x="2697" y="2862"/>
                <a:ext cx="33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sp>
          <p:nvSpPr>
            <p:cNvPr id="102" name="Text Box 238"/>
            <p:cNvSpPr txBox="1">
              <a:spLocks noChangeArrowheads="1"/>
            </p:cNvSpPr>
            <p:nvPr/>
          </p:nvSpPr>
          <p:spPr bwMode="auto">
            <a:xfrm>
              <a:off x="5991225" y="1625600"/>
              <a:ext cx="351722" cy="350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900">
                  <a:latin typeface="Comic Sans MS" pitchFamily="66" charset="0"/>
                </a:rPr>
                <a:t>f</a:t>
              </a:r>
            </a:p>
          </p:txBody>
        </p:sp>
        <p:sp>
          <p:nvSpPr>
            <p:cNvPr id="103" name="Line 239"/>
            <p:cNvSpPr>
              <a:spLocks noChangeShapeType="1"/>
            </p:cNvSpPr>
            <p:nvPr/>
          </p:nvSpPr>
          <p:spPr bwMode="auto">
            <a:xfrm>
              <a:off x="5334000" y="1828800"/>
              <a:ext cx="3524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04" name="Line 240"/>
            <p:cNvSpPr>
              <a:spLocks noChangeShapeType="1"/>
            </p:cNvSpPr>
            <p:nvPr/>
          </p:nvSpPr>
          <p:spPr bwMode="auto">
            <a:xfrm>
              <a:off x="5438775" y="4260850"/>
              <a:ext cx="2000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05" name="Line 241"/>
            <p:cNvSpPr>
              <a:spLocks noChangeShapeType="1"/>
            </p:cNvSpPr>
            <p:nvPr/>
          </p:nvSpPr>
          <p:spPr bwMode="auto">
            <a:xfrm>
              <a:off x="5638800" y="1939925"/>
              <a:ext cx="0" cy="23177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grpSp>
          <p:nvGrpSpPr>
            <p:cNvPr id="106" name="Group 242"/>
            <p:cNvGrpSpPr>
              <a:grpSpLocks/>
            </p:cNvGrpSpPr>
            <p:nvPr/>
          </p:nvGrpSpPr>
          <p:grpSpPr bwMode="auto">
            <a:xfrm flipV="1">
              <a:off x="5802313" y="3170238"/>
              <a:ext cx="565150" cy="196850"/>
              <a:chOff x="1656" y="2623"/>
              <a:chExt cx="1375" cy="480"/>
            </a:xfrm>
          </p:grpSpPr>
          <p:grpSp>
            <p:nvGrpSpPr>
              <p:cNvPr id="149" name="Group 243"/>
              <p:cNvGrpSpPr>
                <a:grpSpLocks/>
              </p:cNvGrpSpPr>
              <p:nvPr/>
            </p:nvGrpSpPr>
            <p:grpSpPr bwMode="auto">
              <a:xfrm>
                <a:off x="1846" y="2623"/>
                <a:ext cx="860" cy="480"/>
                <a:chOff x="2254" y="3559"/>
                <a:chExt cx="1076" cy="600"/>
              </a:xfrm>
            </p:grpSpPr>
            <p:sp>
              <p:nvSpPr>
                <p:cNvPr id="153" name="Arc 244"/>
                <p:cNvSpPr>
                  <a:spLocks/>
                </p:cNvSpPr>
                <p:nvPr/>
              </p:nvSpPr>
              <p:spPr bwMode="auto">
                <a:xfrm>
                  <a:off x="2478" y="3559"/>
                  <a:ext cx="852" cy="34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439"/>
                    <a:gd name="T1" fmla="*/ 0 h 21600"/>
                    <a:gd name="T2" fmla="*/ 21439 w 21439"/>
                    <a:gd name="T3" fmla="*/ 18967 h 21600"/>
                    <a:gd name="T4" fmla="*/ 0 w 2143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39" h="21600" fill="none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</a:path>
                    <a:path w="21439" h="21600" stroke="0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154" name="Arc 245"/>
                <p:cNvSpPr>
                  <a:spLocks/>
                </p:cNvSpPr>
                <p:nvPr/>
              </p:nvSpPr>
              <p:spPr bwMode="auto">
                <a:xfrm flipV="1">
                  <a:off x="2478" y="3817"/>
                  <a:ext cx="852" cy="34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439"/>
                    <a:gd name="T1" fmla="*/ 0 h 21600"/>
                    <a:gd name="T2" fmla="*/ 21439 w 21439"/>
                    <a:gd name="T3" fmla="*/ 18967 h 21600"/>
                    <a:gd name="T4" fmla="*/ 0 w 2143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39" h="21600" fill="none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</a:path>
                    <a:path w="21439" h="21600" stroke="0" extrusionOk="0">
                      <a:moveTo>
                        <a:pt x="-1" y="0"/>
                      </a:moveTo>
                      <a:cubicBezTo>
                        <a:pt x="10911" y="0"/>
                        <a:pt x="20108" y="8137"/>
                        <a:pt x="21438" y="1896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155" name="Arc 246"/>
                <p:cNvSpPr>
                  <a:spLocks/>
                </p:cNvSpPr>
                <p:nvPr/>
              </p:nvSpPr>
              <p:spPr bwMode="auto">
                <a:xfrm rot="2440810">
                  <a:off x="2254" y="3623"/>
                  <a:ext cx="426" cy="445"/>
                </a:xfrm>
                <a:custGeom>
                  <a:avLst/>
                  <a:gdLst>
                    <a:gd name="G0" fmla="+- 0 0 0"/>
                    <a:gd name="G1" fmla="+- 21479 0 0"/>
                    <a:gd name="G2" fmla="+- 21600 0 0"/>
                    <a:gd name="T0" fmla="*/ 2287 w 21600"/>
                    <a:gd name="T1" fmla="*/ 0 h 22559"/>
                    <a:gd name="T2" fmla="*/ 21573 w 21600"/>
                    <a:gd name="T3" fmla="*/ 22559 h 22559"/>
                    <a:gd name="T4" fmla="*/ 0 w 21600"/>
                    <a:gd name="T5" fmla="*/ 21479 h 225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2559" fill="none" extrusionOk="0">
                      <a:moveTo>
                        <a:pt x="2286" y="0"/>
                      </a:moveTo>
                      <a:cubicBezTo>
                        <a:pt x="13268" y="1169"/>
                        <a:pt x="21600" y="10434"/>
                        <a:pt x="21600" y="21479"/>
                      </a:cubicBezTo>
                      <a:cubicBezTo>
                        <a:pt x="21600" y="21839"/>
                        <a:pt x="21590" y="22199"/>
                        <a:pt x="21572" y="22558"/>
                      </a:cubicBezTo>
                    </a:path>
                    <a:path w="21600" h="22559" stroke="0" extrusionOk="0">
                      <a:moveTo>
                        <a:pt x="2286" y="0"/>
                      </a:moveTo>
                      <a:cubicBezTo>
                        <a:pt x="13268" y="1169"/>
                        <a:pt x="21600" y="10434"/>
                        <a:pt x="21600" y="21479"/>
                      </a:cubicBezTo>
                      <a:cubicBezTo>
                        <a:pt x="21600" y="21839"/>
                        <a:pt x="21590" y="22199"/>
                        <a:pt x="21572" y="22558"/>
                      </a:cubicBezTo>
                      <a:lnTo>
                        <a:pt x="0" y="21479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150" name="Line 247"/>
              <p:cNvSpPr>
                <a:spLocks noChangeShapeType="1"/>
              </p:cNvSpPr>
              <p:nvPr/>
            </p:nvSpPr>
            <p:spPr bwMode="auto">
              <a:xfrm flipH="1">
                <a:off x="1656" y="2734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151" name="Line 248"/>
              <p:cNvSpPr>
                <a:spLocks noChangeShapeType="1"/>
              </p:cNvSpPr>
              <p:nvPr/>
            </p:nvSpPr>
            <p:spPr bwMode="auto">
              <a:xfrm flipH="1">
                <a:off x="1656" y="3008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152" name="Line 249"/>
              <p:cNvSpPr>
                <a:spLocks noChangeShapeType="1"/>
              </p:cNvSpPr>
              <p:nvPr/>
            </p:nvSpPr>
            <p:spPr bwMode="auto">
              <a:xfrm flipH="1">
                <a:off x="2697" y="2862"/>
                <a:ext cx="33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sp>
          <p:nvSpPr>
            <p:cNvPr id="107" name="Text Box 250"/>
            <p:cNvSpPr txBox="1">
              <a:spLocks noChangeArrowheads="1"/>
            </p:cNvSpPr>
            <p:nvPr/>
          </p:nvSpPr>
          <p:spPr bwMode="auto">
            <a:xfrm>
              <a:off x="6159500" y="2981325"/>
              <a:ext cx="354031" cy="350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900">
                  <a:latin typeface="Comic Sans MS" pitchFamily="66" charset="0"/>
                </a:rPr>
                <a:t>g</a:t>
              </a:r>
            </a:p>
          </p:txBody>
        </p:sp>
        <p:sp>
          <p:nvSpPr>
            <p:cNvPr id="108" name="Line 251"/>
            <p:cNvSpPr>
              <a:spLocks noChangeShapeType="1"/>
            </p:cNvSpPr>
            <p:nvPr/>
          </p:nvSpPr>
          <p:spPr bwMode="auto">
            <a:xfrm>
              <a:off x="2260600" y="3317875"/>
              <a:ext cx="3543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09" name="Line 252"/>
            <p:cNvSpPr>
              <a:spLocks noChangeShapeType="1"/>
            </p:cNvSpPr>
            <p:nvPr/>
          </p:nvSpPr>
          <p:spPr bwMode="auto">
            <a:xfrm>
              <a:off x="5543550" y="1838325"/>
              <a:ext cx="0" cy="13684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10" name="Line 253"/>
            <p:cNvSpPr>
              <a:spLocks noChangeShapeType="1"/>
            </p:cNvSpPr>
            <p:nvPr/>
          </p:nvSpPr>
          <p:spPr bwMode="auto">
            <a:xfrm>
              <a:off x="5553075" y="3209925"/>
              <a:ext cx="304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11" name="Line 254"/>
            <p:cNvSpPr>
              <a:spLocks noChangeShapeType="1"/>
            </p:cNvSpPr>
            <p:nvPr/>
          </p:nvSpPr>
          <p:spPr bwMode="auto">
            <a:xfrm>
              <a:off x="1333500" y="4752975"/>
              <a:ext cx="2543175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12" name="Line 255"/>
            <p:cNvSpPr>
              <a:spLocks noChangeShapeType="1"/>
            </p:cNvSpPr>
            <p:nvPr/>
          </p:nvSpPr>
          <p:spPr bwMode="auto">
            <a:xfrm>
              <a:off x="2028825" y="2800350"/>
              <a:ext cx="914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13" name="Line 256"/>
            <p:cNvSpPr>
              <a:spLocks noChangeShapeType="1"/>
            </p:cNvSpPr>
            <p:nvPr/>
          </p:nvSpPr>
          <p:spPr bwMode="auto">
            <a:xfrm>
              <a:off x="2952750" y="2809875"/>
              <a:ext cx="0" cy="2057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14" name="Line 257"/>
            <p:cNvSpPr>
              <a:spLocks noChangeShapeType="1"/>
            </p:cNvSpPr>
            <p:nvPr/>
          </p:nvSpPr>
          <p:spPr bwMode="auto">
            <a:xfrm>
              <a:off x="2962275" y="4867275"/>
              <a:ext cx="914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grpSp>
          <p:nvGrpSpPr>
            <p:cNvPr id="115" name="Group 258"/>
            <p:cNvGrpSpPr>
              <a:grpSpLocks/>
            </p:cNvGrpSpPr>
            <p:nvPr/>
          </p:nvGrpSpPr>
          <p:grpSpPr bwMode="auto">
            <a:xfrm flipV="1">
              <a:off x="3848100" y="4722813"/>
              <a:ext cx="581025" cy="177800"/>
              <a:chOff x="1620" y="1633"/>
              <a:chExt cx="1411" cy="432"/>
            </a:xfrm>
          </p:grpSpPr>
          <p:sp>
            <p:nvSpPr>
              <p:cNvPr id="145" name="AutoShape 259"/>
              <p:cNvSpPr>
                <a:spLocks noChangeArrowheads="1"/>
              </p:cNvSpPr>
              <p:nvPr/>
            </p:nvSpPr>
            <p:spPr bwMode="auto">
              <a:xfrm>
                <a:off x="2048" y="1633"/>
                <a:ext cx="638" cy="432"/>
              </a:xfrm>
              <a:prstGeom prst="flowChartDelay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146" name="Line 260"/>
              <p:cNvSpPr>
                <a:spLocks noChangeShapeType="1"/>
              </p:cNvSpPr>
              <p:nvPr/>
            </p:nvSpPr>
            <p:spPr bwMode="auto">
              <a:xfrm flipH="1">
                <a:off x="1620" y="1719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147" name="Line 261"/>
              <p:cNvSpPr>
                <a:spLocks noChangeShapeType="1"/>
              </p:cNvSpPr>
              <p:nvPr/>
            </p:nvSpPr>
            <p:spPr bwMode="auto">
              <a:xfrm flipH="1">
                <a:off x="1620" y="1993"/>
                <a:ext cx="4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148" name="Line 262"/>
              <p:cNvSpPr>
                <a:spLocks noChangeShapeType="1"/>
              </p:cNvSpPr>
              <p:nvPr/>
            </p:nvSpPr>
            <p:spPr bwMode="auto">
              <a:xfrm flipH="1">
                <a:off x="2697" y="1847"/>
                <a:ext cx="33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sp>
          <p:nvSpPr>
            <p:cNvPr id="116" name="Text Box 263"/>
            <p:cNvSpPr txBox="1">
              <a:spLocks noChangeArrowheads="1"/>
            </p:cNvSpPr>
            <p:nvPr/>
          </p:nvSpPr>
          <p:spPr bwMode="auto">
            <a:xfrm>
              <a:off x="4219576" y="4559300"/>
              <a:ext cx="356344" cy="350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900">
                  <a:latin typeface="Comic Sans MS" pitchFamily="66" charset="0"/>
                </a:rPr>
                <a:t>e</a:t>
              </a:r>
            </a:p>
          </p:txBody>
        </p:sp>
        <p:sp>
          <p:nvSpPr>
            <p:cNvPr id="117" name="Rectangle 264"/>
            <p:cNvSpPr>
              <a:spLocks noChangeArrowheads="1"/>
            </p:cNvSpPr>
            <p:nvPr/>
          </p:nvSpPr>
          <p:spPr bwMode="auto">
            <a:xfrm>
              <a:off x="7231063" y="3216275"/>
              <a:ext cx="833437" cy="90488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12549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12549"/>
                    <a:invGamma/>
                  </a:scheme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050"/>
            </a:p>
          </p:txBody>
        </p:sp>
        <p:sp>
          <p:nvSpPr>
            <p:cNvPr id="118" name="Rectangle 265"/>
            <p:cNvSpPr>
              <a:spLocks noChangeArrowheads="1"/>
            </p:cNvSpPr>
            <p:nvPr/>
          </p:nvSpPr>
          <p:spPr bwMode="auto">
            <a:xfrm rot="5400000">
              <a:off x="7721600" y="2751138"/>
              <a:ext cx="830263" cy="90487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12549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12549"/>
                    <a:invGamma/>
                  </a:scheme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050"/>
            </a:p>
          </p:txBody>
        </p:sp>
        <p:sp>
          <p:nvSpPr>
            <p:cNvPr id="119" name="Rectangle 266"/>
            <p:cNvSpPr>
              <a:spLocks noChangeArrowheads="1"/>
            </p:cNvSpPr>
            <p:nvPr/>
          </p:nvSpPr>
          <p:spPr bwMode="auto">
            <a:xfrm rot="5400000">
              <a:off x="7721601" y="3705225"/>
              <a:ext cx="830262" cy="90487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12549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12549"/>
                    <a:invGamma/>
                  </a:scheme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050"/>
            </a:p>
          </p:txBody>
        </p:sp>
        <p:sp>
          <p:nvSpPr>
            <p:cNvPr id="120" name="Rectangle 267"/>
            <p:cNvSpPr>
              <a:spLocks noChangeArrowheads="1"/>
            </p:cNvSpPr>
            <p:nvPr/>
          </p:nvSpPr>
          <p:spPr bwMode="auto">
            <a:xfrm>
              <a:off x="7231063" y="2279650"/>
              <a:ext cx="833437" cy="90488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12549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12549"/>
                    <a:invGamma/>
                  </a:scheme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050"/>
            </a:p>
          </p:txBody>
        </p:sp>
        <p:sp>
          <p:nvSpPr>
            <p:cNvPr id="121" name="Rectangle 268"/>
            <p:cNvSpPr>
              <a:spLocks noChangeArrowheads="1"/>
            </p:cNvSpPr>
            <p:nvPr/>
          </p:nvSpPr>
          <p:spPr bwMode="auto">
            <a:xfrm>
              <a:off x="7231063" y="4159250"/>
              <a:ext cx="833437" cy="90488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12549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12549"/>
                    <a:invGamma/>
                  </a:scheme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050"/>
            </a:p>
          </p:txBody>
        </p:sp>
        <p:sp>
          <p:nvSpPr>
            <p:cNvPr id="122" name="Rectangle 269"/>
            <p:cNvSpPr>
              <a:spLocks noChangeArrowheads="1"/>
            </p:cNvSpPr>
            <p:nvPr/>
          </p:nvSpPr>
          <p:spPr bwMode="auto">
            <a:xfrm rot="5400000">
              <a:off x="6737350" y="2751138"/>
              <a:ext cx="830263" cy="90487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12549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12549"/>
                    <a:invGamma/>
                  </a:scheme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050"/>
            </a:p>
          </p:txBody>
        </p:sp>
        <p:sp>
          <p:nvSpPr>
            <p:cNvPr id="123" name="Rectangle 270"/>
            <p:cNvSpPr>
              <a:spLocks noChangeArrowheads="1"/>
            </p:cNvSpPr>
            <p:nvPr/>
          </p:nvSpPr>
          <p:spPr bwMode="auto">
            <a:xfrm rot="5400000">
              <a:off x="6737351" y="3705225"/>
              <a:ext cx="830262" cy="90487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12549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12549"/>
                    <a:invGamma/>
                  </a:scheme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050"/>
            </a:p>
          </p:txBody>
        </p:sp>
        <p:sp>
          <p:nvSpPr>
            <p:cNvPr id="124" name="Text Box 271"/>
            <p:cNvSpPr txBox="1">
              <a:spLocks noChangeArrowheads="1"/>
            </p:cNvSpPr>
            <p:nvPr/>
          </p:nvSpPr>
          <p:spPr bwMode="auto">
            <a:xfrm>
              <a:off x="7794315" y="2592388"/>
              <a:ext cx="386384" cy="3968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100">
                  <a:latin typeface="Comic Sans MS" pitchFamily="66" charset="0"/>
                </a:rPr>
                <a:t>b</a:t>
              </a:r>
            </a:p>
          </p:txBody>
        </p:sp>
        <p:sp>
          <p:nvSpPr>
            <p:cNvPr id="125" name="Text Box 272"/>
            <p:cNvSpPr txBox="1">
              <a:spLocks noChangeArrowheads="1"/>
            </p:cNvSpPr>
            <p:nvPr/>
          </p:nvSpPr>
          <p:spPr bwMode="auto">
            <a:xfrm>
              <a:off x="7803195" y="3505200"/>
              <a:ext cx="370209" cy="3968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100">
                  <a:latin typeface="Comic Sans MS" pitchFamily="66" charset="0"/>
                </a:rPr>
                <a:t>c</a:t>
              </a:r>
            </a:p>
          </p:txBody>
        </p:sp>
        <p:sp>
          <p:nvSpPr>
            <p:cNvPr id="126" name="Text Box 273"/>
            <p:cNvSpPr txBox="1">
              <a:spLocks noChangeArrowheads="1"/>
            </p:cNvSpPr>
            <p:nvPr/>
          </p:nvSpPr>
          <p:spPr bwMode="auto">
            <a:xfrm>
              <a:off x="7458707" y="2257425"/>
              <a:ext cx="370209" cy="3968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100">
                  <a:latin typeface="Comic Sans MS" pitchFamily="66" charset="0"/>
                </a:rPr>
                <a:t>a</a:t>
              </a:r>
            </a:p>
          </p:txBody>
        </p:sp>
        <p:sp>
          <p:nvSpPr>
            <p:cNvPr id="127" name="Text Box 274"/>
            <p:cNvSpPr txBox="1">
              <a:spLocks noChangeArrowheads="1"/>
            </p:cNvSpPr>
            <p:nvPr/>
          </p:nvSpPr>
          <p:spPr bwMode="auto">
            <a:xfrm>
              <a:off x="7477608" y="3824287"/>
              <a:ext cx="386384" cy="3968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100">
                  <a:latin typeface="Comic Sans MS" pitchFamily="66" charset="0"/>
                </a:rPr>
                <a:t>d</a:t>
              </a:r>
            </a:p>
          </p:txBody>
        </p:sp>
        <p:sp>
          <p:nvSpPr>
            <p:cNvPr id="128" name="Text Box 275"/>
            <p:cNvSpPr txBox="1">
              <a:spLocks noChangeArrowheads="1"/>
            </p:cNvSpPr>
            <p:nvPr/>
          </p:nvSpPr>
          <p:spPr bwMode="auto">
            <a:xfrm>
              <a:off x="7113427" y="2592388"/>
              <a:ext cx="370209" cy="3968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100">
                  <a:latin typeface="Comic Sans MS" pitchFamily="66" charset="0"/>
                </a:rPr>
                <a:t>f</a:t>
              </a:r>
            </a:p>
          </p:txBody>
        </p:sp>
        <p:sp>
          <p:nvSpPr>
            <p:cNvPr id="129" name="Text Box 276"/>
            <p:cNvSpPr txBox="1">
              <a:spLocks noChangeArrowheads="1"/>
            </p:cNvSpPr>
            <p:nvPr/>
          </p:nvSpPr>
          <p:spPr bwMode="auto">
            <a:xfrm>
              <a:off x="7112342" y="3530599"/>
              <a:ext cx="377141" cy="3968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100">
                  <a:latin typeface="Comic Sans MS" pitchFamily="66" charset="0"/>
                </a:rPr>
                <a:t>e</a:t>
              </a:r>
            </a:p>
          </p:txBody>
        </p:sp>
        <p:sp>
          <p:nvSpPr>
            <p:cNvPr id="130" name="Text Box 277"/>
            <p:cNvSpPr txBox="1">
              <a:spLocks noChangeArrowheads="1"/>
            </p:cNvSpPr>
            <p:nvPr/>
          </p:nvSpPr>
          <p:spPr bwMode="auto">
            <a:xfrm>
              <a:off x="7469889" y="3181350"/>
              <a:ext cx="374831" cy="3968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100">
                  <a:latin typeface="Comic Sans MS" pitchFamily="66" charset="0"/>
                </a:rPr>
                <a:t>g</a:t>
              </a:r>
            </a:p>
          </p:txBody>
        </p:sp>
        <p:sp>
          <p:nvSpPr>
            <p:cNvPr id="131" name="Text Box 278"/>
            <p:cNvSpPr txBox="1">
              <a:spLocks noChangeArrowheads="1"/>
            </p:cNvSpPr>
            <p:nvPr/>
          </p:nvSpPr>
          <p:spPr bwMode="auto">
            <a:xfrm>
              <a:off x="1000125" y="2765426"/>
              <a:ext cx="328613" cy="256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500"/>
                <a:t>B</a:t>
              </a:r>
            </a:p>
          </p:txBody>
        </p:sp>
        <p:sp>
          <p:nvSpPr>
            <p:cNvPr id="132" name="Line 279"/>
            <p:cNvSpPr>
              <a:spLocks noChangeShapeType="1"/>
            </p:cNvSpPr>
            <p:nvPr/>
          </p:nvSpPr>
          <p:spPr bwMode="auto">
            <a:xfrm>
              <a:off x="1085850" y="2809875"/>
              <a:ext cx="857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33" name="Text Box 280"/>
            <p:cNvSpPr txBox="1">
              <a:spLocks noChangeArrowheads="1"/>
            </p:cNvSpPr>
            <p:nvPr/>
          </p:nvSpPr>
          <p:spPr bwMode="auto">
            <a:xfrm>
              <a:off x="1000125" y="4022725"/>
              <a:ext cx="333235" cy="256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34" name="Line 281"/>
            <p:cNvSpPr>
              <a:spLocks noChangeShapeType="1"/>
            </p:cNvSpPr>
            <p:nvPr/>
          </p:nvSpPr>
          <p:spPr bwMode="auto">
            <a:xfrm>
              <a:off x="1092200" y="4067175"/>
              <a:ext cx="857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35" name="Line 282"/>
            <p:cNvSpPr>
              <a:spLocks noChangeShapeType="1"/>
            </p:cNvSpPr>
            <p:nvPr/>
          </p:nvSpPr>
          <p:spPr bwMode="auto">
            <a:xfrm>
              <a:off x="1179513" y="5267325"/>
              <a:ext cx="14605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36" name="Text Box 283"/>
            <p:cNvSpPr txBox="1">
              <a:spLocks noChangeArrowheads="1"/>
            </p:cNvSpPr>
            <p:nvPr/>
          </p:nvSpPr>
          <p:spPr bwMode="auto">
            <a:xfrm>
              <a:off x="1000125" y="5280025"/>
              <a:ext cx="333235" cy="256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500"/>
                <a:t>D</a:t>
              </a:r>
            </a:p>
          </p:txBody>
        </p:sp>
        <p:sp>
          <p:nvSpPr>
            <p:cNvPr id="137" name="Line 284"/>
            <p:cNvSpPr>
              <a:spLocks noChangeShapeType="1"/>
            </p:cNvSpPr>
            <p:nvPr/>
          </p:nvSpPr>
          <p:spPr bwMode="auto">
            <a:xfrm>
              <a:off x="1092200" y="5324475"/>
              <a:ext cx="857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38" name="Freeform 285"/>
            <p:cNvSpPr>
              <a:spLocks/>
            </p:cNvSpPr>
            <p:nvPr/>
          </p:nvSpPr>
          <p:spPr bwMode="auto">
            <a:xfrm>
              <a:off x="3175000" y="1600200"/>
              <a:ext cx="4495800" cy="6731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696" y="0"/>
                </a:cxn>
                <a:cxn ang="0">
                  <a:pos x="2696" y="520"/>
                </a:cxn>
              </a:cxnLst>
              <a:rect l="0" t="0" r="r" b="b"/>
              <a:pathLst>
                <a:path w="2696" h="520">
                  <a:moveTo>
                    <a:pt x="0" y="0"/>
                  </a:moveTo>
                  <a:lnTo>
                    <a:pt x="2696" y="0"/>
                  </a:lnTo>
                  <a:lnTo>
                    <a:pt x="2696" y="52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39" name="Freeform 286"/>
            <p:cNvSpPr>
              <a:spLocks/>
            </p:cNvSpPr>
            <p:nvPr/>
          </p:nvSpPr>
          <p:spPr bwMode="auto">
            <a:xfrm>
              <a:off x="3949700" y="2794000"/>
              <a:ext cx="4673600" cy="1727200"/>
            </a:xfrm>
            <a:custGeom>
              <a:avLst/>
              <a:gdLst/>
              <a:ahLst/>
              <a:cxnLst>
                <a:cxn ang="0">
                  <a:pos x="0" y="856"/>
                </a:cxn>
                <a:cxn ang="0">
                  <a:pos x="2864" y="864"/>
                </a:cxn>
                <a:cxn ang="0">
                  <a:pos x="2864" y="0"/>
                </a:cxn>
                <a:cxn ang="0">
                  <a:pos x="2592" y="0"/>
                </a:cxn>
              </a:cxnLst>
              <a:rect l="0" t="0" r="r" b="b"/>
              <a:pathLst>
                <a:path w="2864" h="864">
                  <a:moveTo>
                    <a:pt x="0" y="856"/>
                  </a:moveTo>
                  <a:lnTo>
                    <a:pt x="2864" y="864"/>
                  </a:lnTo>
                  <a:lnTo>
                    <a:pt x="2864" y="0"/>
                  </a:lnTo>
                  <a:lnTo>
                    <a:pt x="2592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40" name="Freeform 287"/>
            <p:cNvSpPr>
              <a:spLocks/>
            </p:cNvSpPr>
            <p:nvPr/>
          </p:nvSpPr>
          <p:spPr bwMode="auto">
            <a:xfrm>
              <a:off x="5041900" y="3733800"/>
              <a:ext cx="3340100" cy="1371600"/>
            </a:xfrm>
            <a:custGeom>
              <a:avLst/>
              <a:gdLst/>
              <a:ahLst/>
              <a:cxnLst>
                <a:cxn ang="0">
                  <a:pos x="0" y="856"/>
                </a:cxn>
                <a:cxn ang="0">
                  <a:pos x="2104" y="864"/>
                </a:cxn>
                <a:cxn ang="0">
                  <a:pos x="2104" y="0"/>
                </a:cxn>
                <a:cxn ang="0">
                  <a:pos x="1984" y="0"/>
                </a:cxn>
              </a:cxnLst>
              <a:rect l="0" t="0" r="r" b="b"/>
              <a:pathLst>
                <a:path w="2104" h="864">
                  <a:moveTo>
                    <a:pt x="0" y="856"/>
                  </a:moveTo>
                  <a:lnTo>
                    <a:pt x="2104" y="864"/>
                  </a:lnTo>
                  <a:lnTo>
                    <a:pt x="2104" y="0"/>
                  </a:lnTo>
                  <a:lnTo>
                    <a:pt x="1984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41" name="Freeform 288"/>
            <p:cNvSpPr>
              <a:spLocks/>
            </p:cNvSpPr>
            <p:nvPr/>
          </p:nvSpPr>
          <p:spPr bwMode="auto">
            <a:xfrm>
              <a:off x="5353050" y="3568700"/>
              <a:ext cx="2317750" cy="863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48" y="0"/>
                </a:cxn>
                <a:cxn ang="0">
                  <a:pos x="648" y="520"/>
                </a:cxn>
                <a:cxn ang="0">
                  <a:pos x="1456" y="520"/>
                </a:cxn>
                <a:cxn ang="0">
                  <a:pos x="1456" y="408"/>
                </a:cxn>
              </a:cxnLst>
              <a:rect l="0" t="0" r="r" b="b"/>
              <a:pathLst>
                <a:path w="1456" h="520">
                  <a:moveTo>
                    <a:pt x="0" y="0"/>
                  </a:moveTo>
                  <a:lnTo>
                    <a:pt x="648" y="0"/>
                  </a:lnTo>
                  <a:lnTo>
                    <a:pt x="648" y="520"/>
                  </a:lnTo>
                  <a:lnTo>
                    <a:pt x="1456" y="520"/>
                  </a:lnTo>
                  <a:lnTo>
                    <a:pt x="1456" y="408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42" name="Freeform 289"/>
            <p:cNvSpPr>
              <a:spLocks/>
            </p:cNvSpPr>
            <p:nvPr/>
          </p:nvSpPr>
          <p:spPr bwMode="auto">
            <a:xfrm>
              <a:off x="4305300" y="3746500"/>
              <a:ext cx="2794000" cy="1060450"/>
            </a:xfrm>
            <a:custGeom>
              <a:avLst/>
              <a:gdLst/>
              <a:ahLst/>
              <a:cxnLst>
                <a:cxn ang="0">
                  <a:pos x="0" y="664"/>
                </a:cxn>
                <a:cxn ang="0">
                  <a:pos x="1560" y="664"/>
                </a:cxn>
                <a:cxn ang="0">
                  <a:pos x="1560" y="0"/>
                </a:cxn>
                <a:cxn ang="0">
                  <a:pos x="1744" y="0"/>
                </a:cxn>
              </a:cxnLst>
              <a:rect l="0" t="0" r="r" b="b"/>
              <a:pathLst>
                <a:path w="1744" h="664">
                  <a:moveTo>
                    <a:pt x="0" y="664"/>
                  </a:moveTo>
                  <a:lnTo>
                    <a:pt x="1560" y="664"/>
                  </a:lnTo>
                  <a:lnTo>
                    <a:pt x="1560" y="0"/>
                  </a:lnTo>
                  <a:lnTo>
                    <a:pt x="1744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43" name="Freeform 290"/>
            <p:cNvSpPr>
              <a:spLocks/>
            </p:cNvSpPr>
            <p:nvPr/>
          </p:nvSpPr>
          <p:spPr bwMode="auto">
            <a:xfrm>
              <a:off x="6083300" y="1879600"/>
              <a:ext cx="1016000" cy="8890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0" y="0"/>
                </a:cxn>
                <a:cxn ang="0">
                  <a:pos x="240" y="560"/>
                </a:cxn>
                <a:cxn ang="0">
                  <a:pos x="624" y="560"/>
                </a:cxn>
              </a:cxnLst>
              <a:rect l="0" t="0" r="r" b="b"/>
              <a:pathLst>
                <a:path w="624" h="560">
                  <a:moveTo>
                    <a:pt x="0" y="0"/>
                  </a:moveTo>
                  <a:lnTo>
                    <a:pt x="240" y="0"/>
                  </a:lnTo>
                  <a:lnTo>
                    <a:pt x="240" y="560"/>
                  </a:lnTo>
                  <a:lnTo>
                    <a:pt x="624" y="56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44" name="Line 291"/>
            <p:cNvSpPr>
              <a:spLocks noChangeShapeType="1"/>
            </p:cNvSpPr>
            <p:nvPr/>
          </p:nvSpPr>
          <p:spPr bwMode="auto">
            <a:xfrm>
              <a:off x="6235700" y="3276600"/>
              <a:ext cx="9906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050"/>
            </a:p>
          </p:txBody>
        </p:sp>
      </p:grpSp>
      <p:sp>
        <p:nvSpPr>
          <p:cNvPr id="297" name="Text Box 36"/>
          <p:cNvSpPr txBox="1">
            <a:spLocks noChangeArrowheads="1"/>
          </p:cNvSpPr>
          <p:nvPr/>
        </p:nvSpPr>
        <p:spPr bwMode="auto">
          <a:xfrm>
            <a:off x="233485" y="5232400"/>
            <a:ext cx="355257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5400" dir="2700000" algn="ctr" rotWithShape="0">
              <a:schemeClr val="tx2"/>
            </a:outerShdw>
          </a:effectLst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Lucida Sans" pitchFamily="34" charset="0"/>
              </a:rPr>
              <a:t>Lehigh University</a:t>
            </a:r>
          </a:p>
          <a:p>
            <a:r>
              <a:rPr lang="en-US" sz="2400" b="1" dirty="0" smtClean="0">
                <a:solidFill>
                  <a:srgbClr val="FF0000"/>
                </a:solidFill>
                <a:latin typeface="Lucida Sans" pitchFamily="34" charset="0"/>
              </a:rPr>
              <a:t>            and</a:t>
            </a:r>
          </a:p>
          <a:p>
            <a:r>
              <a:rPr lang="en-US" sz="2400" b="1" dirty="0" smtClean="0">
                <a:solidFill>
                  <a:srgbClr val="FF0000"/>
                </a:solidFill>
                <a:latin typeface="Lucida Sans" pitchFamily="34" charset="0"/>
              </a:rPr>
              <a:t>Parkland High School</a:t>
            </a:r>
            <a:endParaRPr lang="en-US" sz="2400" b="1" dirty="0">
              <a:solidFill>
                <a:srgbClr val="FF0000"/>
              </a:solidFill>
              <a:latin typeface="Lucida Sans" pitchFamily="34" charset="0"/>
            </a:endParaRPr>
          </a:p>
        </p:txBody>
      </p:sp>
      <p:pic>
        <p:nvPicPr>
          <p:cNvPr id="298" name="Picture 48" descr="2007 10 19 062"/>
          <p:cNvPicPr>
            <a:picLocks noChangeAspect="1" noChangeArrowheads="1"/>
          </p:cNvPicPr>
          <p:nvPr/>
        </p:nvPicPr>
        <p:blipFill>
          <a:blip r:embed="rId2" cstate="print">
            <a:lum bright="36000" contrast="6000"/>
          </a:blip>
          <a:srcRect/>
          <a:stretch>
            <a:fillRect/>
          </a:stretch>
        </p:blipFill>
        <p:spPr bwMode="auto">
          <a:xfrm>
            <a:off x="409575" y="3522191"/>
            <a:ext cx="2527300" cy="1054572"/>
          </a:xfrm>
          <a:prstGeom prst="rect">
            <a:avLst/>
          </a:prstGeom>
          <a:noFill/>
        </p:spPr>
      </p:pic>
      <p:sp>
        <p:nvSpPr>
          <p:cNvPr id="299" name="Text Box 36"/>
          <p:cNvSpPr txBox="1">
            <a:spLocks noChangeArrowheads="1"/>
          </p:cNvSpPr>
          <p:nvPr/>
        </p:nvSpPr>
        <p:spPr bwMode="auto">
          <a:xfrm>
            <a:off x="47103" y="2155825"/>
            <a:ext cx="90492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latin typeface="Lucida Sans" pitchFamily="34" charset="0"/>
              </a:rPr>
              <a:t>Gary DeLeo, Amanda </a:t>
            </a:r>
            <a:r>
              <a:rPr lang="en-US" sz="2400" b="1" dirty="0" err="1" smtClean="0">
                <a:latin typeface="Lucida Sans" pitchFamily="34" charset="0"/>
              </a:rPr>
              <a:t>Weidenhammer</a:t>
            </a:r>
            <a:r>
              <a:rPr lang="en-US" sz="2400" b="1" dirty="0" smtClean="0">
                <a:latin typeface="Lucida Sans" pitchFamily="34" charset="0"/>
              </a:rPr>
              <a:t>, and Kristen </a:t>
            </a:r>
            <a:r>
              <a:rPr lang="en-US" sz="2400" b="1" dirty="0" err="1" smtClean="0">
                <a:latin typeface="Lucida Sans" pitchFamily="34" charset="0"/>
              </a:rPr>
              <a:t>Wecht</a:t>
            </a:r>
            <a:endParaRPr lang="en-US" sz="2400" b="1" dirty="0" smtClean="0">
              <a:latin typeface="Lucida Sans" pitchFamily="34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41" name="Line 53"/>
          <p:cNvSpPr>
            <a:spLocks noChangeShapeType="1"/>
          </p:cNvSpPr>
          <p:nvPr/>
        </p:nvSpPr>
        <p:spPr bwMode="auto">
          <a:xfrm flipV="1">
            <a:off x="3616325" y="4899025"/>
            <a:ext cx="512763" cy="3175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542" name="Line 54"/>
          <p:cNvSpPr>
            <a:spLocks noChangeShapeType="1"/>
          </p:cNvSpPr>
          <p:nvPr/>
        </p:nvSpPr>
        <p:spPr bwMode="auto">
          <a:xfrm flipV="1">
            <a:off x="4906963" y="4683125"/>
            <a:ext cx="411162" cy="2190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Series Circuit</a:t>
            </a:r>
          </a:p>
        </p:txBody>
      </p:sp>
      <p:graphicFrame>
        <p:nvGraphicFramePr>
          <p:cNvPr id="63543" name="Group 55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3518" name="Line 30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519" name="Text Box 31"/>
          <p:cNvSpPr txBox="1">
            <a:spLocks noChangeArrowheads="1"/>
          </p:cNvSpPr>
          <p:nvPr/>
        </p:nvSpPr>
        <p:spPr bwMode="auto">
          <a:xfrm>
            <a:off x="6032500" y="2182813"/>
            <a:ext cx="2582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      1 = On</a:t>
            </a:r>
          </a:p>
        </p:txBody>
      </p:sp>
      <p:sp>
        <p:nvSpPr>
          <p:cNvPr id="63520" name="Line 32"/>
          <p:cNvSpPr>
            <a:spLocks noChangeShapeType="1"/>
          </p:cNvSpPr>
          <p:nvPr/>
        </p:nvSpPr>
        <p:spPr bwMode="auto">
          <a:xfrm>
            <a:off x="2792413" y="4902200"/>
            <a:ext cx="7683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521" name="Line 33"/>
          <p:cNvSpPr>
            <a:spLocks noChangeShapeType="1"/>
          </p:cNvSpPr>
          <p:nvPr/>
        </p:nvSpPr>
        <p:spPr bwMode="auto">
          <a:xfrm flipV="1">
            <a:off x="2801938" y="4911725"/>
            <a:ext cx="0" cy="787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522" name="Line 34"/>
          <p:cNvSpPr>
            <a:spLocks noChangeShapeType="1"/>
          </p:cNvSpPr>
          <p:nvPr/>
        </p:nvSpPr>
        <p:spPr bwMode="auto">
          <a:xfrm>
            <a:off x="4227513" y="4902200"/>
            <a:ext cx="665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523" name="Line 35"/>
          <p:cNvSpPr>
            <a:spLocks noChangeShapeType="1"/>
          </p:cNvSpPr>
          <p:nvPr/>
        </p:nvSpPr>
        <p:spPr bwMode="auto">
          <a:xfrm flipV="1">
            <a:off x="6122988" y="4906963"/>
            <a:ext cx="0" cy="8540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524" name="Line 36"/>
          <p:cNvSpPr>
            <a:spLocks noChangeShapeType="1"/>
          </p:cNvSpPr>
          <p:nvPr/>
        </p:nvSpPr>
        <p:spPr bwMode="auto">
          <a:xfrm flipV="1">
            <a:off x="6122988" y="5926138"/>
            <a:ext cx="0" cy="6286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525" name="Line 37"/>
          <p:cNvSpPr>
            <a:spLocks noChangeShapeType="1"/>
          </p:cNvSpPr>
          <p:nvPr/>
        </p:nvSpPr>
        <p:spPr bwMode="auto">
          <a:xfrm>
            <a:off x="2792413" y="6569075"/>
            <a:ext cx="33353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526" name="Line 38"/>
          <p:cNvSpPr>
            <a:spLocks noChangeShapeType="1"/>
          </p:cNvSpPr>
          <p:nvPr/>
        </p:nvSpPr>
        <p:spPr bwMode="auto">
          <a:xfrm rot="16200000">
            <a:off x="2807494" y="5796757"/>
            <a:ext cx="0" cy="23971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527" name="Line 39"/>
          <p:cNvSpPr>
            <a:spLocks noChangeShapeType="1"/>
          </p:cNvSpPr>
          <p:nvPr/>
        </p:nvSpPr>
        <p:spPr bwMode="auto">
          <a:xfrm rot="16200000">
            <a:off x="2822575" y="5413375"/>
            <a:ext cx="0" cy="558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529" name="Oval 41"/>
          <p:cNvSpPr>
            <a:spLocks noChangeArrowheads="1"/>
          </p:cNvSpPr>
          <p:nvPr/>
        </p:nvSpPr>
        <p:spPr bwMode="auto">
          <a:xfrm>
            <a:off x="3554413" y="4852988"/>
            <a:ext cx="100012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30" name="Oval 42"/>
          <p:cNvSpPr>
            <a:spLocks noChangeArrowheads="1"/>
          </p:cNvSpPr>
          <p:nvPr/>
        </p:nvSpPr>
        <p:spPr bwMode="auto">
          <a:xfrm>
            <a:off x="4125913" y="4852988"/>
            <a:ext cx="101600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31" name="Oval 43"/>
          <p:cNvSpPr>
            <a:spLocks noChangeArrowheads="1"/>
          </p:cNvSpPr>
          <p:nvPr/>
        </p:nvSpPr>
        <p:spPr bwMode="auto">
          <a:xfrm rot="5400000">
            <a:off x="5888831" y="5595144"/>
            <a:ext cx="487363" cy="485775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32" name="Arc 44"/>
          <p:cNvSpPr>
            <a:spLocks/>
          </p:cNvSpPr>
          <p:nvPr/>
        </p:nvSpPr>
        <p:spPr bwMode="auto">
          <a:xfrm rot="5400000" flipH="1">
            <a:off x="6089650" y="5765800"/>
            <a:ext cx="193675" cy="149225"/>
          </a:xfrm>
          <a:custGeom>
            <a:avLst/>
            <a:gdLst>
              <a:gd name="G0" fmla="+- 21568 0 0"/>
              <a:gd name="G1" fmla="+- 21600 0 0"/>
              <a:gd name="G2" fmla="+- 21600 0 0"/>
              <a:gd name="T0" fmla="*/ 0 w 43168"/>
              <a:gd name="T1" fmla="*/ 20426 h 21600"/>
              <a:gd name="T2" fmla="*/ 43168 w 43168"/>
              <a:gd name="T3" fmla="*/ 21600 h 21600"/>
              <a:gd name="T4" fmla="*/ 21568 w 4316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68" h="21600" fill="none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</a:path>
              <a:path w="43168" h="21600" stroke="0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  <a:lnTo>
                  <a:pt x="21568" y="21600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33" name="Oval 45"/>
          <p:cNvSpPr>
            <a:spLocks noChangeArrowheads="1"/>
          </p:cNvSpPr>
          <p:nvPr/>
        </p:nvSpPr>
        <p:spPr bwMode="auto">
          <a:xfrm>
            <a:off x="4845050" y="4852988"/>
            <a:ext cx="100013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34" name="Oval 46"/>
          <p:cNvSpPr>
            <a:spLocks noChangeArrowheads="1"/>
          </p:cNvSpPr>
          <p:nvPr/>
        </p:nvSpPr>
        <p:spPr bwMode="auto">
          <a:xfrm>
            <a:off x="5416550" y="4852988"/>
            <a:ext cx="101600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35" name="Line 47"/>
          <p:cNvSpPr>
            <a:spLocks noChangeShapeType="1"/>
          </p:cNvSpPr>
          <p:nvPr/>
        </p:nvSpPr>
        <p:spPr bwMode="auto">
          <a:xfrm>
            <a:off x="5473700" y="4902200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536" name="Line 48"/>
          <p:cNvSpPr>
            <a:spLocks noChangeShapeType="1"/>
          </p:cNvSpPr>
          <p:nvPr/>
        </p:nvSpPr>
        <p:spPr bwMode="auto">
          <a:xfrm flipV="1">
            <a:off x="2801938" y="5907088"/>
            <a:ext cx="0" cy="660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537" name="Text Box 49"/>
          <p:cNvSpPr txBox="1">
            <a:spLocks noChangeArrowheads="1"/>
          </p:cNvSpPr>
          <p:nvPr/>
        </p:nvSpPr>
        <p:spPr bwMode="auto">
          <a:xfrm>
            <a:off x="1306513" y="5535613"/>
            <a:ext cx="1201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battery</a:t>
            </a:r>
          </a:p>
        </p:txBody>
      </p:sp>
      <p:sp>
        <p:nvSpPr>
          <p:cNvPr id="63538" name="Text Box 50"/>
          <p:cNvSpPr txBox="1">
            <a:spLocks noChangeArrowheads="1"/>
          </p:cNvSpPr>
          <p:nvPr/>
        </p:nvSpPr>
        <p:spPr bwMode="auto">
          <a:xfrm>
            <a:off x="6532563" y="5599113"/>
            <a:ext cx="82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light</a:t>
            </a:r>
          </a:p>
        </p:txBody>
      </p:sp>
      <p:sp>
        <p:nvSpPr>
          <p:cNvPr id="63539" name="Text Box 51"/>
          <p:cNvSpPr txBox="1">
            <a:spLocks noChangeArrowheads="1"/>
          </p:cNvSpPr>
          <p:nvPr/>
        </p:nvSpPr>
        <p:spPr bwMode="auto">
          <a:xfrm>
            <a:off x="2830513" y="41910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1</a:t>
            </a:r>
          </a:p>
        </p:txBody>
      </p:sp>
      <p:sp>
        <p:nvSpPr>
          <p:cNvPr id="63540" name="Text Box 52"/>
          <p:cNvSpPr txBox="1">
            <a:spLocks noChangeArrowheads="1"/>
          </p:cNvSpPr>
          <p:nvPr/>
        </p:nvSpPr>
        <p:spPr bwMode="auto">
          <a:xfrm>
            <a:off x="4754563" y="41910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2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65" name="Line 53"/>
          <p:cNvSpPr>
            <a:spLocks noChangeShapeType="1"/>
          </p:cNvSpPr>
          <p:nvPr/>
        </p:nvSpPr>
        <p:spPr bwMode="auto">
          <a:xfrm flipV="1">
            <a:off x="3654425" y="4899025"/>
            <a:ext cx="512763" cy="3175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Series Circuit</a:t>
            </a:r>
          </a:p>
        </p:txBody>
      </p:sp>
      <p:graphicFrame>
        <p:nvGraphicFramePr>
          <p:cNvPr id="64566" name="Group 54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4542" name="Line 30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43" name="Text Box 31"/>
          <p:cNvSpPr txBox="1">
            <a:spLocks noChangeArrowheads="1"/>
          </p:cNvSpPr>
          <p:nvPr/>
        </p:nvSpPr>
        <p:spPr bwMode="auto">
          <a:xfrm>
            <a:off x="6032500" y="2182813"/>
            <a:ext cx="2582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      1 = On</a:t>
            </a:r>
          </a:p>
        </p:txBody>
      </p:sp>
      <p:sp>
        <p:nvSpPr>
          <p:cNvPr id="64544" name="Line 32"/>
          <p:cNvSpPr>
            <a:spLocks noChangeShapeType="1"/>
          </p:cNvSpPr>
          <p:nvPr/>
        </p:nvSpPr>
        <p:spPr bwMode="auto">
          <a:xfrm>
            <a:off x="2792413" y="4902200"/>
            <a:ext cx="7683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45" name="Line 33"/>
          <p:cNvSpPr>
            <a:spLocks noChangeShapeType="1"/>
          </p:cNvSpPr>
          <p:nvPr/>
        </p:nvSpPr>
        <p:spPr bwMode="auto">
          <a:xfrm flipV="1">
            <a:off x="2801938" y="4911725"/>
            <a:ext cx="0" cy="787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46" name="Line 34"/>
          <p:cNvSpPr>
            <a:spLocks noChangeShapeType="1"/>
          </p:cNvSpPr>
          <p:nvPr/>
        </p:nvSpPr>
        <p:spPr bwMode="auto">
          <a:xfrm>
            <a:off x="4227513" y="4902200"/>
            <a:ext cx="665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47" name="Line 35"/>
          <p:cNvSpPr>
            <a:spLocks noChangeShapeType="1"/>
          </p:cNvSpPr>
          <p:nvPr/>
        </p:nvSpPr>
        <p:spPr bwMode="auto">
          <a:xfrm flipV="1">
            <a:off x="6122988" y="4906963"/>
            <a:ext cx="0" cy="8540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48" name="Line 36"/>
          <p:cNvSpPr>
            <a:spLocks noChangeShapeType="1"/>
          </p:cNvSpPr>
          <p:nvPr/>
        </p:nvSpPr>
        <p:spPr bwMode="auto">
          <a:xfrm flipV="1">
            <a:off x="6122988" y="5926138"/>
            <a:ext cx="0" cy="6286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49" name="Line 37"/>
          <p:cNvSpPr>
            <a:spLocks noChangeShapeType="1"/>
          </p:cNvSpPr>
          <p:nvPr/>
        </p:nvSpPr>
        <p:spPr bwMode="auto">
          <a:xfrm>
            <a:off x="2792413" y="6569075"/>
            <a:ext cx="33353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50" name="Line 38"/>
          <p:cNvSpPr>
            <a:spLocks noChangeShapeType="1"/>
          </p:cNvSpPr>
          <p:nvPr/>
        </p:nvSpPr>
        <p:spPr bwMode="auto">
          <a:xfrm rot="16200000">
            <a:off x="2807494" y="5796757"/>
            <a:ext cx="0" cy="23971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51" name="Line 39"/>
          <p:cNvSpPr>
            <a:spLocks noChangeShapeType="1"/>
          </p:cNvSpPr>
          <p:nvPr/>
        </p:nvSpPr>
        <p:spPr bwMode="auto">
          <a:xfrm rot="16200000">
            <a:off x="2822575" y="5413375"/>
            <a:ext cx="0" cy="558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52" name="Line 40"/>
          <p:cNvSpPr>
            <a:spLocks noChangeShapeType="1"/>
          </p:cNvSpPr>
          <p:nvPr/>
        </p:nvSpPr>
        <p:spPr bwMode="auto">
          <a:xfrm flipV="1">
            <a:off x="4924425" y="4899025"/>
            <a:ext cx="512763" cy="3175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53" name="Oval 41"/>
          <p:cNvSpPr>
            <a:spLocks noChangeArrowheads="1"/>
          </p:cNvSpPr>
          <p:nvPr/>
        </p:nvSpPr>
        <p:spPr bwMode="auto">
          <a:xfrm>
            <a:off x="3554413" y="4852988"/>
            <a:ext cx="100012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54" name="Oval 42"/>
          <p:cNvSpPr>
            <a:spLocks noChangeArrowheads="1"/>
          </p:cNvSpPr>
          <p:nvPr/>
        </p:nvSpPr>
        <p:spPr bwMode="auto">
          <a:xfrm>
            <a:off x="4125913" y="4852988"/>
            <a:ext cx="101600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55" name="Oval 43"/>
          <p:cNvSpPr>
            <a:spLocks noChangeArrowheads="1"/>
          </p:cNvSpPr>
          <p:nvPr/>
        </p:nvSpPr>
        <p:spPr bwMode="auto">
          <a:xfrm rot="5400000">
            <a:off x="5888831" y="5595144"/>
            <a:ext cx="487363" cy="485775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56" name="Arc 44"/>
          <p:cNvSpPr>
            <a:spLocks/>
          </p:cNvSpPr>
          <p:nvPr/>
        </p:nvSpPr>
        <p:spPr bwMode="auto">
          <a:xfrm rot="5400000" flipH="1">
            <a:off x="6089650" y="5765800"/>
            <a:ext cx="193675" cy="149225"/>
          </a:xfrm>
          <a:custGeom>
            <a:avLst/>
            <a:gdLst>
              <a:gd name="G0" fmla="+- 21568 0 0"/>
              <a:gd name="G1" fmla="+- 21600 0 0"/>
              <a:gd name="G2" fmla="+- 21600 0 0"/>
              <a:gd name="T0" fmla="*/ 0 w 43168"/>
              <a:gd name="T1" fmla="*/ 20426 h 21600"/>
              <a:gd name="T2" fmla="*/ 43168 w 43168"/>
              <a:gd name="T3" fmla="*/ 21600 h 21600"/>
              <a:gd name="T4" fmla="*/ 21568 w 4316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68" h="21600" fill="none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</a:path>
              <a:path w="43168" h="21600" stroke="0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  <a:lnTo>
                  <a:pt x="21568" y="21600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57" name="Oval 45"/>
          <p:cNvSpPr>
            <a:spLocks noChangeArrowheads="1"/>
          </p:cNvSpPr>
          <p:nvPr/>
        </p:nvSpPr>
        <p:spPr bwMode="auto">
          <a:xfrm>
            <a:off x="4845050" y="4852988"/>
            <a:ext cx="100013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58" name="Oval 46"/>
          <p:cNvSpPr>
            <a:spLocks noChangeArrowheads="1"/>
          </p:cNvSpPr>
          <p:nvPr/>
        </p:nvSpPr>
        <p:spPr bwMode="auto">
          <a:xfrm>
            <a:off x="5416550" y="4852988"/>
            <a:ext cx="101600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59" name="Line 47"/>
          <p:cNvSpPr>
            <a:spLocks noChangeShapeType="1"/>
          </p:cNvSpPr>
          <p:nvPr/>
        </p:nvSpPr>
        <p:spPr bwMode="auto">
          <a:xfrm>
            <a:off x="5473700" y="4902200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60" name="Line 48"/>
          <p:cNvSpPr>
            <a:spLocks noChangeShapeType="1"/>
          </p:cNvSpPr>
          <p:nvPr/>
        </p:nvSpPr>
        <p:spPr bwMode="auto">
          <a:xfrm flipV="1">
            <a:off x="2801938" y="5907088"/>
            <a:ext cx="0" cy="660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61" name="Text Box 49"/>
          <p:cNvSpPr txBox="1">
            <a:spLocks noChangeArrowheads="1"/>
          </p:cNvSpPr>
          <p:nvPr/>
        </p:nvSpPr>
        <p:spPr bwMode="auto">
          <a:xfrm>
            <a:off x="1306513" y="5535613"/>
            <a:ext cx="1201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battery</a:t>
            </a:r>
          </a:p>
        </p:txBody>
      </p:sp>
      <p:sp>
        <p:nvSpPr>
          <p:cNvPr id="64562" name="Text Box 50"/>
          <p:cNvSpPr txBox="1">
            <a:spLocks noChangeArrowheads="1"/>
          </p:cNvSpPr>
          <p:nvPr/>
        </p:nvSpPr>
        <p:spPr bwMode="auto">
          <a:xfrm>
            <a:off x="6532563" y="5599113"/>
            <a:ext cx="82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light</a:t>
            </a:r>
          </a:p>
        </p:txBody>
      </p:sp>
      <p:sp>
        <p:nvSpPr>
          <p:cNvPr id="64563" name="Text Box 51"/>
          <p:cNvSpPr txBox="1">
            <a:spLocks noChangeArrowheads="1"/>
          </p:cNvSpPr>
          <p:nvPr/>
        </p:nvSpPr>
        <p:spPr bwMode="auto">
          <a:xfrm>
            <a:off x="2830513" y="41910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1</a:t>
            </a:r>
          </a:p>
        </p:txBody>
      </p:sp>
      <p:sp>
        <p:nvSpPr>
          <p:cNvPr id="64564" name="Text Box 52"/>
          <p:cNvSpPr txBox="1">
            <a:spLocks noChangeArrowheads="1"/>
          </p:cNvSpPr>
          <p:nvPr/>
        </p:nvSpPr>
        <p:spPr bwMode="auto">
          <a:xfrm>
            <a:off x="4754563" y="41910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2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79" name="Oval 43"/>
          <p:cNvSpPr>
            <a:spLocks noChangeArrowheads="1"/>
          </p:cNvSpPr>
          <p:nvPr/>
        </p:nvSpPr>
        <p:spPr bwMode="auto">
          <a:xfrm rot="5400000">
            <a:off x="5888831" y="5595144"/>
            <a:ext cx="487363" cy="48577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38" name="Line 2"/>
          <p:cNvSpPr>
            <a:spLocks noChangeShapeType="1"/>
          </p:cNvSpPr>
          <p:nvPr/>
        </p:nvSpPr>
        <p:spPr bwMode="auto">
          <a:xfrm flipV="1">
            <a:off x="3654425" y="4899025"/>
            <a:ext cx="512763" cy="3175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39" name="Text Box 3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Series Circuit</a:t>
            </a:r>
          </a:p>
        </p:txBody>
      </p:sp>
      <p:graphicFrame>
        <p:nvGraphicFramePr>
          <p:cNvPr id="65589" name="Group 53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65566" name="Line 30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67" name="Text Box 31"/>
          <p:cNvSpPr txBox="1">
            <a:spLocks noChangeArrowheads="1"/>
          </p:cNvSpPr>
          <p:nvPr/>
        </p:nvSpPr>
        <p:spPr bwMode="auto">
          <a:xfrm>
            <a:off x="6032500" y="2182813"/>
            <a:ext cx="2582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      1 = On</a:t>
            </a:r>
          </a:p>
        </p:txBody>
      </p:sp>
      <p:sp>
        <p:nvSpPr>
          <p:cNvPr id="65568" name="Line 32"/>
          <p:cNvSpPr>
            <a:spLocks noChangeShapeType="1"/>
          </p:cNvSpPr>
          <p:nvPr/>
        </p:nvSpPr>
        <p:spPr bwMode="auto">
          <a:xfrm>
            <a:off x="2792413" y="4902200"/>
            <a:ext cx="7683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69" name="Line 33"/>
          <p:cNvSpPr>
            <a:spLocks noChangeShapeType="1"/>
          </p:cNvSpPr>
          <p:nvPr/>
        </p:nvSpPr>
        <p:spPr bwMode="auto">
          <a:xfrm flipV="1">
            <a:off x="2801938" y="4911725"/>
            <a:ext cx="0" cy="787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70" name="Line 34"/>
          <p:cNvSpPr>
            <a:spLocks noChangeShapeType="1"/>
          </p:cNvSpPr>
          <p:nvPr/>
        </p:nvSpPr>
        <p:spPr bwMode="auto">
          <a:xfrm>
            <a:off x="4227513" y="4902200"/>
            <a:ext cx="665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71" name="Line 35"/>
          <p:cNvSpPr>
            <a:spLocks noChangeShapeType="1"/>
          </p:cNvSpPr>
          <p:nvPr/>
        </p:nvSpPr>
        <p:spPr bwMode="auto">
          <a:xfrm flipV="1">
            <a:off x="6122988" y="4906963"/>
            <a:ext cx="0" cy="8540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72" name="Line 36"/>
          <p:cNvSpPr>
            <a:spLocks noChangeShapeType="1"/>
          </p:cNvSpPr>
          <p:nvPr/>
        </p:nvSpPr>
        <p:spPr bwMode="auto">
          <a:xfrm flipV="1">
            <a:off x="6122988" y="5926138"/>
            <a:ext cx="0" cy="6286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73" name="Line 37"/>
          <p:cNvSpPr>
            <a:spLocks noChangeShapeType="1"/>
          </p:cNvSpPr>
          <p:nvPr/>
        </p:nvSpPr>
        <p:spPr bwMode="auto">
          <a:xfrm>
            <a:off x="2792413" y="6569075"/>
            <a:ext cx="33353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74" name="Line 38"/>
          <p:cNvSpPr>
            <a:spLocks noChangeShapeType="1"/>
          </p:cNvSpPr>
          <p:nvPr/>
        </p:nvSpPr>
        <p:spPr bwMode="auto">
          <a:xfrm rot="16200000">
            <a:off x="2807494" y="5796757"/>
            <a:ext cx="0" cy="23971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75" name="Line 39"/>
          <p:cNvSpPr>
            <a:spLocks noChangeShapeType="1"/>
          </p:cNvSpPr>
          <p:nvPr/>
        </p:nvSpPr>
        <p:spPr bwMode="auto">
          <a:xfrm rot="16200000">
            <a:off x="2822575" y="5413375"/>
            <a:ext cx="0" cy="558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76" name="Line 40"/>
          <p:cNvSpPr>
            <a:spLocks noChangeShapeType="1"/>
          </p:cNvSpPr>
          <p:nvPr/>
        </p:nvSpPr>
        <p:spPr bwMode="auto">
          <a:xfrm flipV="1">
            <a:off x="4924425" y="4899025"/>
            <a:ext cx="512763" cy="3175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77" name="Oval 41"/>
          <p:cNvSpPr>
            <a:spLocks noChangeArrowheads="1"/>
          </p:cNvSpPr>
          <p:nvPr/>
        </p:nvSpPr>
        <p:spPr bwMode="auto">
          <a:xfrm>
            <a:off x="3554413" y="4852988"/>
            <a:ext cx="100012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78" name="Oval 42"/>
          <p:cNvSpPr>
            <a:spLocks noChangeArrowheads="1"/>
          </p:cNvSpPr>
          <p:nvPr/>
        </p:nvSpPr>
        <p:spPr bwMode="auto">
          <a:xfrm>
            <a:off x="4125913" y="4852988"/>
            <a:ext cx="101600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80" name="Arc 44"/>
          <p:cNvSpPr>
            <a:spLocks/>
          </p:cNvSpPr>
          <p:nvPr/>
        </p:nvSpPr>
        <p:spPr bwMode="auto">
          <a:xfrm rot="5400000" flipH="1">
            <a:off x="6089650" y="5765800"/>
            <a:ext cx="193675" cy="149225"/>
          </a:xfrm>
          <a:custGeom>
            <a:avLst/>
            <a:gdLst>
              <a:gd name="G0" fmla="+- 21568 0 0"/>
              <a:gd name="G1" fmla="+- 21600 0 0"/>
              <a:gd name="G2" fmla="+- 21600 0 0"/>
              <a:gd name="T0" fmla="*/ 0 w 43168"/>
              <a:gd name="T1" fmla="*/ 20426 h 21600"/>
              <a:gd name="T2" fmla="*/ 43168 w 43168"/>
              <a:gd name="T3" fmla="*/ 21600 h 21600"/>
              <a:gd name="T4" fmla="*/ 21568 w 4316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68" h="21600" fill="none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</a:path>
              <a:path w="43168" h="21600" stroke="0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  <a:lnTo>
                  <a:pt x="21568" y="21600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81" name="Oval 45"/>
          <p:cNvSpPr>
            <a:spLocks noChangeArrowheads="1"/>
          </p:cNvSpPr>
          <p:nvPr/>
        </p:nvSpPr>
        <p:spPr bwMode="auto">
          <a:xfrm>
            <a:off x="4845050" y="4852988"/>
            <a:ext cx="100013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82" name="Oval 46"/>
          <p:cNvSpPr>
            <a:spLocks noChangeArrowheads="1"/>
          </p:cNvSpPr>
          <p:nvPr/>
        </p:nvSpPr>
        <p:spPr bwMode="auto">
          <a:xfrm>
            <a:off x="5416550" y="4852988"/>
            <a:ext cx="101600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83" name="Line 47"/>
          <p:cNvSpPr>
            <a:spLocks noChangeShapeType="1"/>
          </p:cNvSpPr>
          <p:nvPr/>
        </p:nvSpPr>
        <p:spPr bwMode="auto">
          <a:xfrm>
            <a:off x="5473700" y="4902200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84" name="Line 48"/>
          <p:cNvSpPr>
            <a:spLocks noChangeShapeType="1"/>
          </p:cNvSpPr>
          <p:nvPr/>
        </p:nvSpPr>
        <p:spPr bwMode="auto">
          <a:xfrm flipV="1">
            <a:off x="2801938" y="5907088"/>
            <a:ext cx="0" cy="660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85" name="Text Box 49"/>
          <p:cNvSpPr txBox="1">
            <a:spLocks noChangeArrowheads="1"/>
          </p:cNvSpPr>
          <p:nvPr/>
        </p:nvSpPr>
        <p:spPr bwMode="auto">
          <a:xfrm>
            <a:off x="1306513" y="5535613"/>
            <a:ext cx="1201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battery</a:t>
            </a:r>
          </a:p>
        </p:txBody>
      </p:sp>
      <p:sp>
        <p:nvSpPr>
          <p:cNvPr id="65586" name="Text Box 50"/>
          <p:cNvSpPr txBox="1">
            <a:spLocks noChangeArrowheads="1"/>
          </p:cNvSpPr>
          <p:nvPr/>
        </p:nvSpPr>
        <p:spPr bwMode="auto">
          <a:xfrm>
            <a:off x="6532563" y="5599113"/>
            <a:ext cx="82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light</a:t>
            </a:r>
          </a:p>
        </p:txBody>
      </p:sp>
      <p:sp>
        <p:nvSpPr>
          <p:cNvPr id="65587" name="Text Box 51"/>
          <p:cNvSpPr txBox="1">
            <a:spLocks noChangeArrowheads="1"/>
          </p:cNvSpPr>
          <p:nvPr/>
        </p:nvSpPr>
        <p:spPr bwMode="auto">
          <a:xfrm>
            <a:off x="2830513" y="41910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1</a:t>
            </a:r>
          </a:p>
        </p:txBody>
      </p:sp>
      <p:sp>
        <p:nvSpPr>
          <p:cNvPr id="65588" name="Text Box 52"/>
          <p:cNvSpPr txBox="1">
            <a:spLocks noChangeArrowheads="1"/>
          </p:cNvSpPr>
          <p:nvPr/>
        </p:nvSpPr>
        <p:spPr bwMode="auto">
          <a:xfrm>
            <a:off x="4754563" y="41910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2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5715" name="Group 3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5741" name="Line 29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5742" name="Text Box 30"/>
          <p:cNvSpPr txBox="1">
            <a:spLocks noChangeArrowheads="1"/>
          </p:cNvSpPr>
          <p:nvPr/>
        </p:nvSpPr>
        <p:spPr bwMode="auto">
          <a:xfrm>
            <a:off x="6032500" y="2182813"/>
            <a:ext cx="2582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      1 = On</a:t>
            </a:r>
          </a:p>
        </p:txBody>
      </p:sp>
      <p:sp>
        <p:nvSpPr>
          <p:cNvPr id="115770" name="Text Box 58"/>
          <p:cNvSpPr txBox="1">
            <a:spLocks noChangeArrowheads="1"/>
          </p:cNvSpPr>
          <p:nvPr/>
        </p:nvSpPr>
        <p:spPr bwMode="auto">
          <a:xfrm>
            <a:off x="698500" y="1225550"/>
            <a:ext cx="144938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3300"/>
                </a:solidFill>
              </a:rPr>
              <a:t>X</a:t>
            </a:r>
          </a:p>
        </p:txBody>
      </p:sp>
      <p:sp>
        <p:nvSpPr>
          <p:cNvPr id="115771" name="Text Box 59"/>
          <p:cNvSpPr txBox="1">
            <a:spLocks noChangeArrowheads="1"/>
          </p:cNvSpPr>
          <p:nvPr/>
        </p:nvSpPr>
        <p:spPr bwMode="auto">
          <a:xfrm>
            <a:off x="2346325" y="1225550"/>
            <a:ext cx="144938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3300"/>
                </a:solidFill>
              </a:rPr>
              <a:t>Y</a:t>
            </a:r>
          </a:p>
        </p:txBody>
      </p:sp>
      <p:sp>
        <p:nvSpPr>
          <p:cNvPr id="115772" name="Text Box 60"/>
          <p:cNvSpPr txBox="1">
            <a:spLocks noChangeArrowheads="1"/>
          </p:cNvSpPr>
          <p:nvPr/>
        </p:nvSpPr>
        <p:spPr bwMode="auto">
          <a:xfrm>
            <a:off x="4060825" y="1225550"/>
            <a:ext cx="144938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3300"/>
                </a:solidFill>
              </a:rPr>
              <a:t>Z</a:t>
            </a:r>
          </a:p>
        </p:txBody>
      </p:sp>
      <p:sp>
        <p:nvSpPr>
          <p:cNvPr id="115776" name="Line 64"/>
          <p:cNvSpPr>
            <a:spLocks noChangeShapeType="1"/>
          </p:cNvSpPr>
          <p:nvPr/>
        </p:nvSpPr>
        <p:spPr bwMode="auto">
          <a:xfrm>
            <a:off x="2792413" y="4902200"/>
            <a:ext cx="7683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5777" name="Line 65"/>
          <p:cNvSpPr>
            <a:spLocks noChangeShapeType="1"/>
          </p:cNvSpPr>
          <p:nvPr/>
        </p:nvSpPr>
        <p:spPr bwMode="auto">
          <a:xfrm flipV="1">
            <a:off x="2801938" y="4911725"/>
            <a:ext cx="0" cy="787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5778" name="Line 66"/>
          <p:cNvSpPr>
            <a:spLocks noChangeShapeType="1"/>
          </p:cNvSpPr>
          <p:nvPr/>
        </p:nvSpPr>
        <p:spPr bwMode="auto">
          <a:xfrm>
            <a:off x="4227513" y="4902200"/>
            <a:ext cx="665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5779" name="Line 67"/>
          <p:cNvSpPr>
            <a:spLocks noChangeShapeType="1"/>
          </p:cNvSpPr>
          <p:nvPr/>
        </p:nvSpPr>
        <p:spPr bwMode="auto">
          <a:xfrm flipV="1">
            <a:off x="6122988" y="4906963"/>
            <a:ext cx="0" cy="8540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5780" name="Line 68"/>
          <p:cNvSpPr>
            <a:spLocks noChangeShapeType="1"/>
          </p:cNvSpPr>
          <p:nvPr/>
        </p:nvSpPr>
        <p:spPr bwMode="auto">
          <a:xfrm flipV="1">
            <a:off x="6122988" y="5926138"/>
            <a:ext cx="0" cy="6286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5781" name="Line 69"/>
          <p:cNvSpPr>
            <a:spLocks noChangeShapeType="1"/>
          </p:cNvSpPr>
          <p:nvPr/>
        </p:nvSpPr>
        <p:spPr bwMode="auto">
          <a:xfrm>
            <a:off x="2792413" y="6569075"/>
            <a:ext cx="33353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5782" name="Line 70"/>
          <p:cNvSpPr>
            <a:spLocks noChangeShapeType="1"/>
          </p:cNvSpPr>
          <p:nvPr/>
        </p:nvSpPr>
        <p:spPr bwMode="auto">
          <a:xfrm rot="16200000">
            <a:off x="2807494" y="5796757"/>
            <a:ext cx="0" cy="23971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5783" name="Line 71"/>
          <p:cNvSpPr>
            <a:spLocks noChangeShapeType="1"/>
          </p:cNvSpPr>
          <p:nvPr/>
        </p:nvSpPr>
        <p:spPr bwMode="auto">
          <a:xfrm rot="16200000">
            <a:off x="2822575" y="5413375"/>
            <a:ext cx="0" cy="558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5784" name="Line 72"/>
          <p:cNvSpPr>
            <a:spLocks noChangeShapeType="1"/>
          </p:cNvSpPr>
          <p:nvPr/>
        </p:nvSpPr>
        <p:spPr bwMode="auto">
          <a:xfrm flipV="1">
            <a:off x="3616325" y="4683125"/>
            <a:ext cx="411163" cy="2190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5785" name="Oval 73"/>
          <p:cNvSpPr>
            <a:spLocks noChangeArrowheads="1"/>
          </p:cNvSpPr>
          <p:nvPr/>
        </p:nvSpPr>
        <p:spPr bwMode="auto">
          <a:xfrm>
            <a:off x="3554413" y="4852988"/>
            <a:ext cx="100012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5786" name="Oval 74"/>
          <p:cNvSpPr>
            <a:spLocks noChangeArrowheads="1"/>
          </p:cNvSpPr>
          <p:nvPr/>
        </p:nvSpPr>
        <p:spPr bwMode="auto">
          <a:xfrm>
            <a:off x="4125913" y="4852988"/>
            <a:ext cx="101600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5787" name="Oval 75"/>
          <p:cNvSpPr>
            <a:spLocks noChangeArrowheads="1"/>
          </p:cNvSpPr>
          <p:nvPr/>
        </p:nvSpPr>
        <p:spPr bwMode="auto">
          <a:xfrm rot="5400000">
            <a:off x="5888831" y="5595144"/>
            <a:ext cx="487363" cy="485775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5788" name="Arc 76"/>
          <p:cNvSpPr>
            <a:spLocks/>
          </p:cNvSpPr>
          <p:nvPr/>
        </p:nvSpPr>
        <p:spPr bwMode="auto">
          <a:xfrm rot="5400000" flipH="1">
            <a:off x="6089650" y="5765800"/>
            <a:ext cx="193675" cy="149225"/>
          </a:xfrm>
          <a:custGeom>
            <a:avLst/>
            <a:gdLst>
              <a:gd name="G0" fmla="+- 21568 0 0"/>
              <a:gd name="G1" fmla="+- 21600 0 0"/>
              <a:gd name="G2" fmla="+- 21600 0 0"/>
              <a:gd name="T0" fmla="*/ 0 w 43168"/>
              <a:gd name="T1" fmla="*/ 20426 h 21600"/>
              <a:gd name="T2" fmla="*/ 43168 w 43168"/>
              <a:gd name="T3" fmla="*/ 21600 h 21600"/>
              <a:gd name="T4" fmla="*/ 21568 w 4316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68" h="21600" fill="none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</a:path>
              <a:path w="43168" h="21600" stroke="0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  <a:lnTo>
                  <a:pt x="21568" y="21600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5789" name="Line 77"/>
          <p:cNvSpPr>
            <a:spLocks noChangeShapeType="1"/>
          </p:cNvSpPr>
          <p:nvPr/>
        </p:nvSpPr>
        <p:spPr bwMode="auto">
          <a:xfrm flipV="1">
            <a:off x="4906963" y="4683125"/>
            <a:ext cx="411162" cy="2190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5790" name="Oval 78"/>
          <p:cNvSpPr>
            <a:spLocks noChangeArrowheads="1"/>
          </p:cNvSpPr>
          <p:nvPr/>
        </p:nvSpPr>
        <p:spPr bwMode="auto">
          <a:xfrm>
            <a:off x="4845050" y="4852988"/>
            <a:ext cx="100013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5791" name="Oval 79"/>
          <p:cNvSpPr>
            <a:spLocks noChangeArrowheads="1"/>
          </p:cNvSpPr>
          <p:nvPr/>
        </p:nvSpPr>
        <p:spPr bwMode="auto">
          <a:xfrm>
            <a:off x="5416550" y="4852988"/>
            <a:ext cx="101600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5792" name="Line 80"/>
          <p:cNvSpPr>
            <a:spLocks noChangeShapeType="1"/>
          </p:cNvSpPr>
          <p:nvPr/>
        </p:nvSpPr>
        <p:spPr bwMode="auto">
          <a:xfrm>
            <a:off x="5473700" y="4902200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5793" name="Line 81"/>
          <p:cNvSpPr>
            <a:spLocks noChangeShapeType="1"/>
          </p:cNvSpPr>
          <p:nvPr/>
        </p:nvSpPr>
        <p:spPr bwMode="auto">
          <a:xfrm flipV="1">
            <a:off x="2801938" y="5907088"/>
            <a:ext cx="0" cy="660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5794" name="Text Box 82"/>
          <p:cNvSpPr txBox="1">
            <a:spLocks noChangeArrowheads="1"/>
          </p:cNvSpPr>
          <p:nvPr/>
        </p:nvSpPr>
        <p:spPr bwMode="auto">
          <a:xfrm>
            <a:off x="1306513" y="5535613"/>
            <a:ext cx="1201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battery</a:t>
            </a:r>
          </a:p>
        </p:txBody>
      </p:sp>
      <p:sp>
        <p:nvSpPr>
          <p:cNvPr id="115795" name="Text Box 83"/>
          <p:cNvSpPr txBox="1">
            <a:spLocks noChangeArrowheads="1"/>
          </p:cNvSpPr>
          <p:nvPr/>
        </p:nvSpPr>
        <p:spPr bwMode="auto">
          <a:xfrm>
            <a:off x="6532563" y="5599113"/>
            <a:ext cx="82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light</a:t>
            </a:r>
          </a:p>
        </p:txBody>
      </p:sp>
      <p:sp>
        <p:nvSpPr>
          <p:cNvPr id="115796" name="Text Box 84"/>
          <p:cNvSpPr txBox="1">
            <a:spLocks noChangeArrowheads="1"/>
          </p:cNvSpPr>
          <p:nvPr/>
        </p:nvSpPr>
        <p:spPr bwMode="auto">
          <a:xfrm>
            <a:off x="2830513" y="41910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1</a:t>
            </a:r>
          </a:p>
        </p:txBody>
      </p:sp>
      <p:sp>
        <p:nvSpPr>
          <p:cNvPr id="115797" name="Text Box 85"/>
          <p:cNvSpPr txBox="1">
            <a:spLocks noChangeArrowheads="1"/>
          </p:cNvSpPr>
          <p:nvPr/>
        </p:nvSpPr>
        <p:spPr bwMode="auto">
          <a:xfrm>
            <a:off x="4754563" y="41910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2</a:t>
            </a:r>
          </a:p>
        </p:txBody>
      </p:sp>
      <p:sp>
        <p:nvSpPr>
          <p:cNvPr id="115773" name="Text Box 61"/>
          <p:cNvSpPr txBox="1">
            <a:spLocks noChangeArrowheads="1"/>
          </p:cNvSpPr>
          <p:nvPr/>
        </p:nvSpPr>
        <p:spPr bwMode="auto">
          <a:xfrm>
            <a:off x="2932113" y="4121150"/>
            <a:ext cx="127952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3300"/>
                </a:solidFill>
              </a:rPr>
              <a:t>X</a:t>
            </a:r>
          </a:p>
        </p:txBody>
      </p:sp>
      <p:sp>
        <p:nvSpPr>
          <p:cNvPr id="115774" name="Text Box 62"/>
          <p:cNvSpPr txBox="1">
            <a:spLocks noChangeArrowheads="1"/>
          </p:cNvSpPr>
          <p:nvPr/>
        </p:nvSpPr>
        <p:spPr bwMode="auto">
          <a:xfrm>
            <a:off x="4824413" y="4175125"/>
            <a:ext cx="127952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3300"/>
                </a:solidFill>
              </a:rPr>
              <a:t>Y</a:t>
            </a:r>
          </a:p>
        </p:txBody>
      </p:sp>
      <p:sp>
        <p:nvSpPr>
          <p:cNvPr id="115775" name="Text Box 63"/>
          <p:cNvSpPr txBox="1">
            <a:spLocks noChangeArrowheads="1"/>
          </p:cNvSpPr>
          <p:nvPr/>
        </p:nvSpPr>
        <p:spPr bwMode="auto">
          <a:xfrm>
            <a:off x="6402388" y="5562600"/>
            <a:ext cx="127952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Z</a:t>
            </a:r>
          </a:p>
        </p:txBody>
      </p:sp>
      <p:sp>
        <p:nvSpPr>
          <p:cNvPr id="115798" name="Text Box 86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Series Circuit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15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3000"/>
                                        <p:tgtEl>
                                          <p:spTgt spid="115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21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4" dur="2000"/>
                                        <p:tgtEl>
                                          <p:spTgt spid="115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7" dur="2000"/>
                                        <p:tgtEl>
                                          <p:spTgt spid="115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000"/>
                            </p:stCondLst>
                            <p:childTnLst>
                              <p:par>
                                <p:cTn id="19" presetID="21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1" dur="2000"/>
                                        <p:tgtEl>
                                          <p:spTgt spid="115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4" dur="2000"/>
                                        <p:tgtEl>
                                          <p:spTgt spid="115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70" grpId="0" animBg="1"/>
      <p:bldP spid="115771" grpId="0" animBg="1"/>
      <p:bldP spid="115772" grpId="0" animBg="1"/>
      <p:bldP spid="115773" grpId="0" animBg="1"/>
      <p:bldP spid="115774" grpId="0" animBg="1"/>
      <p:bldP spid="11577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ext Box 2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Series Circuit</a:t>
            </a:r>
          </a:p>
        </p:txBody>
      </p:sp>
      <p:graphicFrame>
        <p:nvGraphicFramePr>
          <p:cNvPr id="97283" name="Group 3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7309" name="Line 29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310" name="Text Box 30"/>
          <p:cNvSpPr txBox="1">
            <a:spLocks noChangeArrowheads="1"/>
          </p:cNvSpPr>
          <p:nvPr/>
        </p:nvSpPr>
        <p:spPr bwMode="auto">
          <a:xfrm>
            <a:off x="6032500" y="2182813"/>
            <a:ext cx="2582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      1 = On</a:t>
            </a:r>
          </a:p>
        </p:txBody>
      </p:sp>
      <p:sp>
        <p:nvSpPr>
          <p:cNvPr id="97311" name="Line 31"/>
          <p:cNvSpPr>
            <a:spLocks noChangeShapeType="1"/>
          </p:cNvSpPr>
          <p:nvPr/>
        </p:nvSpPr>
        <p:spPr bwMode="auto">
          <a:xfrm>
            <a:off x="2792413" y="4902200"/>
            <a:ext cx="7683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312" name="Line 32"/>
          <p:cNvSpPr>
            <a:spLocks noChangeShapeType="1"/>
          </p:cNvSpPr>
          <p:nvPr/>
        </p:nvSpPr>
        <p:spPr bwMode="auto">
          <a:xfrm flipV="1">
            <a:off x="2801938" y="4911725"/>
            <a:ext cx="0" cy="787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313" name="Line 33"/>
          <p:cNvSpPr>
            <a:spLocks noChangeShapeType="1"/>
          </p:cNvSpPr>
          <p:nvPr/>
        </p:nvSpPr>
        <p:spPr bwMode="auto">
          <a:xfrm>
            <a:off x="4227513" y="4902200"/>
            <a:ext cx="665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314" name="Line 34"/>
          <p:cNvSpPr>
            <a:spLocks noChangeShapeType="1"/>
          </p:cNvSpPr>
          <p:nvPr/>
        </p:nvSpPr>
        <p:spPr bwMode="auto">
          <a:xfrm flipV="1">
            <a:off x="6122988" y="4906963"/>
            <a:ext cx="0" cy="8540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315" name="Line 35"/>
          <p:cNvSpPr>
            <a:spLocks noChangeShapeType="1"/>
          </p:cNvSpPr>
          <p:nvPr/>
        </p:nvSpPr>
        <p:spPr bwMode="auto">
          <a:xfrm flipV="1">
            <a:off x="6122988" y="5926138"/>
            <a:ext cx="0" cy="6286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316" name="Line 36"/>
          <p:cNvSpPr>
            <a:spLocks noChangeShapeType="1"/>
          </p:cNvSpPr>
          <p:nvPr/>
        </p:nvSpPr>
        <p:spPr bwMode="auto">
          <a:xfrm>
            <a:off x="2792413" y="6569075"/>
            <a:ext cx="33353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317" name="Line 37"/>
          <p:cNvSpPr>
            <a:spLocks noChangeShapeType="1"/>
          </p:cNvSpPr>
          <p:nvPr/>
        </p:nvSpPr>
        <p:spPr bwMode="auto">
          <a:xfrm rot="16200000">
            <a:off x="2807494" y="5796757"/>
            <a:ext cx="0" cy="23971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318" name="Line 38"/>
          <p:cNvSpPr>
            <a:spLocks noChangeShapeType="1"/>
          </p:cNvSpPr>
          <p:nvPr/>
        </p:nvSpPr>
        <p:spPr bwMode="auto">
          <a:xfrm rot="16200000">
            <a:off x="2822575" y="5413375"/>
            <a:ext cx="0" cy="558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319" name="Line 39"/>
          <p:cNvSpPr>
            <a:spLocks noChangeShapeType="1"/>
          </p:cNvSpPr>
          <p:nvPr/>
        </p:nvSpPr>
        <p:spPr bwMode="auto">
          <a:xfrm flipV="1">
            <a:off x="3616325" y="4683125"/>
            <a:ext cx="411163" cy="2190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320" name="Oval 40"/>
          <p:cNvSpPr>
            <a:spLocks noChangeArrowheads="1"/>
          </p:cNvSpPr>
          <p:nvPr/>
        </p:nvSpPr>
        <p:spPr bwMode="auto">
          <a:xfrm>
            <a:off x="3554413" y="4852988"/>
            <a:ext cx="100012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321" name="Oval 41"/>
          <p:cNvSpPr>
            <a:spLocks noChangeArrowheads="1"/>
          </p:cNvSpPr>
          <p:nvPr/>
        </p:nvSpPr>
        <p:spPr bwMode="auto">
          <a:xfrm>
            <a:off x="4125913" y="4852988"/>
            <a:ext cx="101600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322" name="Oval 42"/>
          <p:cNvSpPr>
            <a:spLocks noChangeArrowheads="1"/>
          </p:cNvSpPr>
          <p:nvPr/>
        </p:nvSpPr>
        <p:spPr bwMode="auto">
          <a:xfrm rot="5400000">
            <a:off x="5888831" y="5595144"/>
            <a:ext cx="487363" cy="485775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323" name="Arc 43"/>
          <p:cNvSpPr>
            <a:spLocks/>
          </p:cNvSpPr>
          <p:nvPr/>
        </p:nvSpPr>
        <p:spPr bwMode="auto">
          <a:xfrm rot="5400000" flipH="1">
            <a:off x="6089650" y="5765800"/>
            <a:ext cx="193675" cy="149225"/>
          </a:xfrm>
          <a:custGeom>
            <a:avLst/>
            <a:gdLst>
              <a:gd name="G0" fmla="+- 21568 0 0"/>
              <a:gd name="G1" fmla="+- 21600 0 0"/>
              <a:gd name="G2" fmla="+- 21600 0 0"/>
              <a:gd name="T0" fmla="*/ 0 w 43168"/>
              <a:gd name="T1" fmla="*/ 20426 h 21600"/>
              <a:gd name="T2" fmla="*/ 43168 w 43168"/>
              <a:gd name="T3" fmla="*/ 21600 h 21600"/>
              <a:gd name="T4" fmla="*/ 21568 w 4316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68" h="21600" fill="none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</a:path>
              <a:path w="43168" h="21600" stroke="0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  <a:lnTo>
                  <a:pt x="21568" y="21600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324" name="Line 44"/>
          <p:cNvSpPr>
            <a:spLocks noChangeShapeType="1"/>
          </p:cNvSpPr>
          <p:nvPr/>
        </p:nvSpPr>
        <p:spPr bwMode="auto">
          <a:xfrm flipV="1">
            <a:off x="4906963" y="4683125"/>
            <a:ext cx="411162" cy="2190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325" name="Oval 45"/>
          <p:cNvSpPr>
            <a:spLocks noChangeArrowheads="1"/>
          </p:cNvSpPr>
          <p:nvPr/>
        </p:nvSpPr>
        <p:spPr bwMode="auto">
          <a:xfrm>
            <a:off x="4845050" y="4852988"/>
            <a:ext cx="100013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326" name="Oval 46"/>
          <p:cNvSpPr>
            <a:spLocks noChangeArrowheads="1"/>
          </p:cNvSpPr>
          <p:nvPr/>
        </p:nvSpPr>
        <p:spPr bwMode="auto">
          <a:xfrm>
            <a:off x="5416550" y="4852988"/>
            <a:ext cx="101600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327" name="Line 47"/>
          <p:cNvSpPr>
            <a:spLocks noChangeShapeType="1"/>
          </p:cNvSpPr>
          <p:nvPr/>
        </p:nvSpPr>
        <p:spPr bwMode="auto">
          <a:xfrm>
            <a:off x="5473700" y="4902200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328" name="Line 48"/>
          <p:cNvSpPr>
            <a:spLocks noChangeShapeType="1"/>
          </p:cNvSpPr>
          <p:nvPr/>
        </p:nvSpPr>
        <p:spPr bwMode="auto">
          <a:xfrm flipV="1">
            <a:off x="2801938" y="5907088"/>
            <a:ext cx="0" cy="660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329" name="Text Box 49"/>
          <p:cNvSpPr txBox="1">
            <a:spLocks noChangeArrowheads="1"/>
          </p:cNvSpPr>
          <p:nvPr/>
        </p:nvSpPr>
        <p:spPr bwMode="auto">
          <a:xfrm>
            <a:off x="1306513" y="5535613"/>
            <a:ext cx="1201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battery</a:t>
            </a:r>
          </a:p>
        </p:txBody>
      </p:sp>
      <p:sp>
        <p:nvSpPr>
          <p:cNvPr id="97330" name="Text Box 50"/>
          <p:cNvSpPr txBox="1">
            <a:spLocks noChangeArrowheads="1"/>
          </p:cNvSpPr>
          <p:nvPr/>
        </p:nvSpPr>
        <p:spPr bwMode="auto">
          <a:xfrm>
            <a:off x="6405563" y="5599113"/>
            <a:ext cx="369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Z</a:t>
            </a:r>
          </a:p>
        </p:txBody>
      </p:sp>
      <p:sp>
        <p:nvSpPr>
          <p:cNvPr id="97331" name="Text Box 51"/>
          <p:cNvSpPr txBox="1">
            <a:spLocks noChangeArrowheads="1"/>
          </p:cNvSpPr>
          <p:nvPr/>
        </p:nvSpPr>
        <p:spPr bwMode="auto">
          <a:xfrm>
            <a:off x="3414713" y="42799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X</a:t>
            </a:r>
          </a:p>
        </p:txBody>
      </p:sp>
      <p:sp>
        <p:nvSpPr>
          <p:cNvPr id="97332" name="Text Box 52"/>
          <p:cNvSpPr txBox="1">
            <a:spLocks noChangeArrowheads="1"/>
          </p:cNvSpPr>
          <p:nvPr/>
        </p:nvSpPr>
        <p:spPr bwMode="auto">
          <a:xfrm>
            <a:off x="4754563" y="42799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Y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ext Box 2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Truth Table for </a:t>
            </a:r>
            <a:r>
              <a:rPr lang="en-US" sz="5400" b="1">
                <a:solidFill>
                  <a:srgbClr val="FF3300"/>
                </a:solidFill>
                <a:latin typeface="AvantGarde Md BT" pitchFamily="34" charset="0"/>
              </a:rPr>
              <a:t>X </a:t>
            </a:r>
            <a:r>
              <a:rPr lang="en-US" sz="4400" b="1">
                <a:solidFill>
                  <a:srgbClr val="FF3300"/>
                </a:solidFill>
                <a:latin typeface="AvantGarde Md BT" pitchFamily="34" charset="0"/>
              </a:rPr>
              <a:t>AND</a:t>
            </a:r>
            <a:r>
              <a:rPr lang="en-US" sz="5400" b="1">
                <a:solidFill>
                  <a:srgbClr val="FF3300"/>
                </a:solidFill>
                <a:latin typeface="AvantGarde Md BT" pitchFamily="34" charset="0"/>
              </a:rPr>
              <a:t> Y</a:t>
            </a:r>
          </a:p>
        </p:txBody>
      </p:sp>
      <p:graphicFrame>
        <p:nvGraphicFramePr>
          <p:cNvPr id="117763" name="Group 3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7789" name="Line 29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7790" name="Text Box 30"/>
          <p:cNvSpPr txBox="1">
            <a:spLocks noChangeArrowheads="1"/>
          </p:cNvSpPr>
          <p:nvPr/>
        </p:nvSpPr>
        <p:spPr bwMode="auto">
          <a:xfrm>
            <a:off x="5595938" y="4095750"/>
            <a:ext cx="25447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/>
              <a:t>Z = X AND Y</a:t>
            </a:r>
          </a:p>
        </p:txBody>
      </p:sp>
      <p:sp>
        <p:nvSpPr>
          <p:cNvPr id="117791" name="AutoShape 31"/>
          <p:cNvSpPr>
            <a:spLocks noChangeArrowheads="1"/>
          </p:cNvSpPr>
          <p:nvPr/>
        </p:nvSpPr>
        <p:spPr bwMode="auto">
          <a:xfrm flipV="1">
            <a:off x="4718050" y="3892550"/>
            <a:ext cx="844550" cy="730250"/>
          </a:xfrm>
          <a:custGeom>
            <a:avLst/>
            <a:gdLst>
              <a:gd name="G0" fmla="+- 12427 0 0"/>
              <a:gd name="G1" fmla="+- 3850 0 0"/>
              <a:gd name="G2" fmla="+- 12158 0 3850"/>
              <a:gd name="G3" fmla="+- G2 0 3850"/>
              <a:gd name="G4" fmla="*/ G3 32768 32059"/>
              <a:gd name="G5" fmla="*/ G4 1 2"/>
              <a:gd name="G6" fmla="+- 21600 0 12427"/>
              <a:gd name="G7" fmla="*/ G6 3850 6079"/>
              <a:gd name="G8" fmla="+- G7 12427 0"/>
              <a:gd name="T0" fmla="*/ 12427 w 21600"/>
              <a:gd name="T1" fmla="*/ 0 h 21600"/>
              <a:gd name="T2" fmla="*/ 12427 w 21600"/>
              <a:gd name="T3" fmla="*/ 12158 h 21600"/>
              <a:gd name="T4" fmla="*/ 2279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2427" y="0"/>
                </a:lnTo>
                <a:lnTo>
                  <a:pt x="12427" y="3850"/>
                </a:lnTo>
                <a:cubicBezTo>
                  <a:pt x="5564" y="3850"/>
                  <a:pt x="0" y="7570"/>
                  <a:pt x="0" y="12158"/>
                </a:cubicBezTo>
                <a:lnTo>
                  <a:pt x="0" y="21600"/>
                </a:lnTo>
                <a:lnTo>
                  <a:pt x="4557" y="21600"/>
                </a:lnTo>
                <a:lnTo>
                  <a:pt x="4557" y="12158"/>
                </a:lnTo>
                <a:cubicBezTo>
                  <a:pt x="4557" y="10032"/>
                  <a:pt x="8081" y="8308"/>
                  <a:pt x="12427" y="8308"/>
                </a:cubicBezTo>
                <a:lnTo>
                  <a:pt x="12427" y="12158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792" name="Text Box 32"/>
          <p:cNvSpPr txBox="1">
            <a:spLocks noChangeArrowheads="1"/>
          </p:cNvSpPr>
          <p:nvPr/>
        </p:nvSpPr>
        <p:spPr bwMode="auto">
          <a:xfrm>
            <a:off x="4237038" y="4646613"/>
            <a:ext cx="13509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i="1"/>
              <a:t>Output</a:t>
            </a:r>
          </a:p>
        </p:txBody>
      </p:sp>
      <p:sp>
        <p:nvSpPr>
          <p:cNvPr id="117793" name="Line 33"/>
          <p:cNvSpPr>
            <a:spLocks noChangeShapeType="1"/>
          </p:cNvSpPr>
          <p:nvPr/>
        </p:nvSpPr>
        <p:spPr bwMode="auto">
          <a:xfrm>
            <a:off x="546100" y="1701800"/>
            <a:ext cx="5092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7794" name="Text Box 34"/>
          <p:cNvSpPr txBox="1">
            <a:spLocks noChangeArrowheads="1"/>
          </p:cNvSpPr>
          <p:nvPr/>
        </p:nvSpPr>
        <p:spPr bwMode="auto">
          <a:xfrm>
            <a:off x="1671638" y="4646613"/>
            <a:ext cx="10541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i="1"/>
              <a:t>Input</a:t>
            </a:r>
          </a:p>
        </p:txBody>
      </p:sp>
      <p:sp>
        <p:nvSpPr>
          <p:cNvPr id="117795" name="Line 35"/>
          <p:cNvSpPr>
            <a:spLocks noChangeShapeType="1"/>
          </p:cNvSpPr>
          <p:nvPr/>
        </p:nvSpPr>
        <p:spPr bwMode="auto">
          <a:xfrm flipH="1" flipV="1">
            <a:off x="1701800" y="3975100"/>
            <a:ext cx="444500" cy="711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7796" name="Text Box 36"/>
          <p:cNvSpPr txBox="1">
            <a:spLocks noChangeArrowheads="1"/>
          </p:cNvSpPr>
          <p:nvPr/>
        </p:nvSpPr>
        <p:spPr bwMode="auto">
          <a:xfrm>
            <a:off x="1443038" y="4146550"/>
            <a:ext cx="455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/>
              <a:t>X</a:t>
            </a:r>
          </a:p>
        </p:txBody>
      </p:sp>
      <p:sp>
        <p:nvSpPr>
          <p:cNvPr id="117797" name="Line 37"/>
          <p:cNvSpPr>
            <a:spLocks noChangeShapeType="1"/>
          </p:cNvSpPr>
          <p:nvPr/>
        </p:nvSpPr>
        <p:spPr bwMode="auto">
          <a:xfrm flipV="1">
            <a:off x="2286000" y="3975100"/>
            <a:ext cx="444500" cy="711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7798" name="Text Box 38"/>
          <p:cNvSpPr txBox="1">
            <a:spLocks noChangeArrowheads="1"/>
          </p:cNvSpPr>
          <p:nvPr/>
        </p:nvSpPr>
        <p:spPr bwMode="auto">
          <a:xfrm>
            <a:off x="2522538" y="4146550"/>
            <a:ext cx="455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/>
              <a:t>Y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ext Box 2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“Parallel” Plumbing</a:t>
            </a:r>
          </a:p>
        </p:txBody>
      </p:sp>
      <p:graphicFrame>
        <p:nvGraphicFramePr>
          <p:cNvPr id="107523" name="Group 3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Faucet 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Faucet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Water?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off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off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off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off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7549" name="Line 29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07550" name="Picture 30" descr="MCj0320212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351088" y="4013200"/>
            <a:ext cx="1450975" cy="1079500"/>
          </a:xfrm>
          <a:prstGeom prst="rect">
            <a:avLst/>
          </a:prstGeom>
          <a:noFill/>
        </p:spPr>
      </p:pic>
      <p:sp>
        <p:nvSpPr>
          <p:cNvPr id="107551" name="Freeform 31"/>
          <p:cNvSpPr>
            <a:spLocks/>
          </p:cNvSpPr>
          <p:nvPr/>
        </p:nvSpPr>
        <p:spPr bwMode="auto">
          <a:xfrm>
            <a:off x="3522663" y="4962525"/>
            <a:ext cx="558800" cy="528638"/>
          </a:xfrm>
          <a:custGeom>
            <a:avLst/>
            <a:gdLst/>
            <a:ahLst/>
            <a:cxnLst>
              <a:cxn ang="0">
                <a:pos x="157" y="0"/>
              </a:cxn>
              <a:cxn ang="0">
                <a:pos x="193" y="87"/>
              </a:cxn>
              <a:cxn ang="0">
                <a:pos x="271" y="177"/>
              </a:cxn>
              <a:cxn ang="0">
                <a:pos x="352" y="201"/>
              </a:cxn>
              <a:cxn ang="0">
                <a:pos x="346" y="333"/>
              </a:cxn>
              <a:cxn ang="0">
                <a:pos x="277" y="327"/>
              </a:cxn>
              <a:cxn ang="0">
                <a:pos x="193" y="294"/>
              </a:cxn>
              <a:cxn ang="0">
                <a:pos x="86" y="211"/>
              </a:cxn>
              <a:cxn ang="0">
                <a:pos x="12" y="28"/>
              </a:cxn>
              <a:cxn ang="0">
                <a:pos x="157" y="0"/>
              </a:cxn>
            </a:cxnLst>
            <a:rect l="0" t="0" r="r" b="b"/>
            <a:pathLst>
              <a:path w="352" h="333">
                <a:moveTo>
                  <a:pt x="157" y="0"/>
                </a:moveTo>
                <a:lnTo>
                  <a:pt x="193" y="87"/>
                </a:lnTo>
                <a:cubicBezTo>
                  <a:pt x="212" y="116"/>
                  <a:pt x="245" y="158"/>
                  <a:pt x="271" y="177"/>
                </a:cubicBezTo>
                <a:lnTo>
                  <a:pt x="352" y="201"/>
                </a:lnTo>
                <a:lnTo>
                  <a:pt x="346" y="333"/>
                </a:lnTo>
                <a:lnTo>
                  <a:pt x="277" y="327"/>
                </a:lnTo>
                <a:cubicBezTo>
                  <a:pt x="252" y="321"/>
                  <a:pt x="225" y="313"/>
                  <a:pt x="193" y="294"/>
                </a:cubicBezTo>
                <a:cubicBezTo>
                  <a:pt x="161" y="275"/>
                  <a:pt x="116" y="255"/>
                  <a:pt x="86" y="211"/>
                </a:cubicBezTo>
                <a:cubicBezTo>
                  <a:pt x="56" y="167"/>
                  <a:pt x="0" y="63"/>
                  <a:pt x="12" y="28"/>
                </a:cubicBezTo>
                <a:lnTo>
                  <a:pt x="157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7552" name="Freeform 32"/>
          <p:cNvSpPr>
            <a:spLocks/>
          </p:cNvSpPr>
          <p:nvPr/>
        </p:nvSpPr>
        <p:spPr bwMode="auto">
          <a:xfrm>
            <a:off x="6400800" y="4189413"/>
            <a:ext cx="1663700" cy="1949450"/>
          </a:xfrm>
          <a:custGeom>
            <a:avLst/>
            <a:gdLst/>
            <a:ahLst/>
            <a:cxnLst>
              <a:cxn ang="0">
                <a:pos x="0" y="1036"/>
              </a:cxn>
              <a:cxn ang="0">
                <a:pos x="110" y="936"/>
              </a:cxn>
              <a:cxn ang="0">
                <a:pos x="174" y="488"/>
              </a:cxn>
              <a:cxn ang="0">
                <a:pos x="323" y="214"/>
              </a:cxn>
              <a:cxn ang="0">
                <a:pos x="552" y="58"/>
              </a:cxn>
              <a:cxn ang="0">
                <a:pos x="722" y="3"/>
              </a:cxn>
              <a:cxn ang="0">
                <a:pos x="863" y="40"/>
              </a:cxn>
              <a:cxn ang="0">
                <a:pos x="977" y="159"/>
              </a:cxn>
              <a:cxn ang="0">
                <a:pos x="1035" y="287"/>
              </a:cxn>
              <a:cxn ang="0">
                <a:pos x="895" y="314"/>
              </a:cxn>
              <a:cxn ang="0">
                <a:pos x="830" y="186"/>
              </a:cxn>
              <a:cxn ang="0">
                <a:pos x="691" y="141"/>
              </a:cxn>
              <a:cxn ang="0">
                <a:pos x="446" y="296"/>
              </a:cxn>
              <a:cxn ang="0">
                <a:pos x="302" y="607"/>
              </a:cxn>
              <a:cxn ang="0">
                <a:pos x="274" y="872"/>
              </a:cxn>
              <a:cxn ang="0">
                <a:pos x="247" y="1046"/>
              </a:cxn>
              <a:cxn ang="0">
                <a:pos x="174" y="1192"/>
              </a:cxn>
              <a:cxn ang="0">
                <a:pos x="0" y="1228"/>
              </a:cxn>
              <a:cxn ang="0">
                <a:pos x="0" y="1036"/>
              </a:cxn>
            </a:cxnLst>
            <a:rect l="0" t="0" r="r" b="b"/>
            <a:pathLst>
              <a:path w="1048" h="1228">
                <a:moveTo>
                  <a:pt x="0" y="1036"/>
                </a:moveTo>
                <a:cubicBezTo>
                  <a:pt x="18" y="987"/>
                  <a:pt x="81" y="1027"/>
                  <a:pt x="110" y="936"/>
                </a:cubicBezTo>
                <a:cubicBezTo>
                  <a:pt x="139" y="845"/>
                  <a:pt x="139" y="608"/>
                  <a:pt x="174" y="488"/>
                </a:cubicBezTo>
                <a:cubicBezTo>
                  <a:pt x="209" y="368"/>
                  <a:pt x="260" y="286"/>
                  <a:pt x="323" y="214"/>
                </a:cubicBezTo>
                <a:cubicBezTo>
                  <a:pt x="386" y="142"/>
                  <a:pt x="485" y="93"/>
                  <a:pt x="552" y="58"/>
                </a:cubicBezTo>
                <a:cubicBezTo>
                  <a:pt x="619" y="23"/>
                  <a:pt x="670" y="6"/>
                  <a:pt x="722" y="3"/>
                </a:cubicBezTo>
                <a:cubicBezTo>
                  <a:pt x="774" y="0"/>
                  <a:pt x="821" y="14"/>
                  <a:pt x="863" y="40"/>
                </a:cubicBezTo>
                <a:cubicBezTo>
                  <a:pt x="905" y="66"/>
                  <a:pt x="949" y="118"/>
                  <a:pt x="977" y="159"/>
                </a:cubicBezTo>
                <a:cubicBezTo>
                  <a:pt x="1006" y="200"/>
                  <a:pt x="1048" y="261"/>
                  <a:pt x="1035" y="287"/>
                </a:cubicBezTo>
                <a:lnTo>
                  <a:pt x="895" y="314"/>
                </a:lnTo>
                <a:cubicBezTo>
                  <a:pt x="861" y="297"/>
                  <a:pt x="864" y="215"/>
                  <a:pt x="830" y="186"/>
                </a:cubicBezTo>
                <a:cubicBezTo>
                  <a:pt x="796" y="157"/>
                  <a:pt x="755" y="123"/>
                  <a:pt x="691" y="141"/>
                </a:cubicBezTo>
                <a:cubicBezTo>
                  <a:pt x="628" y="159"/>
                  <a:pt x="511" y="218"/>
                  <a:pt x="446" y="296"/>
                </a:cubicBezTo>
                <a:cubicBezTo>
                  <a:pt x="381" y="374"/>
                  <a:pt x="331" y="511"/>
                  <a:pt x="302" y="607"/>
                </a:cubicBezTo>
                <a:cubicBezTo>
                  <a:pt x="273" y="703"/>
                  <a:pt x="283" y="799"/>
                  <a:pt x="274" y="872"/>
                </a:cubicBezTo>
                <a:cubicBezTo>
                  <a:pt x="265" y="945"/>
                  <a:pt x="264" y="993"/>
                  <a:pt x="247" y="1046"/>
                </a:cubicBezTo>
                <a:cubicBezTo>
                  <a:pt x="230" y="1099"/>
                  <a:pt x="215" y="1162"/>
                  <a:pt x="174" y="1192"/>
                </a:cubicBezTo>
                <a:lnTo>
                  <a:pt x="0" y="1228"/>
                </a:lnTo>
                <a:lnTo>
                  <a:pt x="0" y="1036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07553" name="Picture 33" descr="MCj02961050000[1]"/>
          <p:cNvPicPr>
            <a:picLocks noChangeAspect="1" noChangeArrowheads="1"/>
          </p:cNvPicPr>
          <p:nvPr/>
        </p:nvPicPr>
        <p:blipFill>
          <a:blip r:embed="rId3" cstate="print"/>
          <a:srcRect r="15643" b="14378"/>
          <a:stretch>
            <a:fillRect/>
          </a:stretch>
        </p:blipFill>
        <p:spPr bwMode="auto">
          <a:xfrm>
            <a:off x="7108825" y="5043488"/>
            <a:ext cx="1874838" cy="1682750"/>
          </a:xfrm>
          <a:prstGeom prst="rect">
            <a:avLst/>
          </a:prstGeom>
          <a:noFill/>
        </p:spPr>
      </p:pic>
      <p:sp>
        <p:nvSpPr>
          <p:cNvPr id="107554" name="AutoShape 34" descr="Light horizontal"/>
          <p:cNvSpPr>
            <a:spLocks noChangeArrowheads="1"/>
          </p:cNvSpPr>
          <p:nvPr/>
        </p:nvSpPr>
        <p:spPr bwMode="auto">
          <a:xfrm rot="9522159">
            <a:off x="7794625" y="4552950"/>
            <a:ext cx="255588" cy="203200"/>
          </a:xfrm>
          <a:prstGeom prst="can">
            <a:avLst>
              <a:gd name="adj" fmla="val 25000"/>
            </a:avLst>
          </a:prstGeom>
          <a:pattFill prst="ltHorz">
            <a:fgClr>
              <a:schemeClr val="tx2"/>
            </a:fgClr>
            <a:bgClr>
              <a:srgbClr val="FFCC00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555" name="Line 35"/>
          <p:cNvSpPr>
            <a:spLocks noChangeShapeType="1"/>
          </p:cNvSpPr>
          <p:nvPr/>
        </p:nvSpPr>
        <p:spPr bwMode="auto">
          <a:xfrm>
            <a:off x="8083550" y="4775200"/>
            <a:ext cx="174625" cy="188913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7556" name="Line 36"/>
          <p:cNvSpPr>
            <a:spLocks noChangeShapeType="1"/>
          </p:cNvSpPr>
          <p:nvPr/>
        </p:nvSpPr>
        <p:spPr bwMode="auto">
          <a:xfrm>
            <a:off x="8040688" y="4833938"/>
            <a:ext cx="101600" cy="188912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7557" name="Line 37"/>
          <p:cNvSpPr>
            <a:spLocks noChangeShapeType="1"/>
          </p:cNvSpPr>
          <p:nvPr/>
        </p:nvSpPr>
        <p:spPr bwMode="auto">
          <a:xfrm>
            <a:off x="7981950" y="4819650"/>
            <a:ext cx="0" cy="130175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7558" name="Line 38"/>
          <p:cNvSpPr>
            <a:spLocks noChangeShapeType="1"/>
          </p:cNvSpPr>
          <p:nvPr/>
        </p:nvSpPr>
        <p:spPr bwMode="auto">
          <a:xfrm>
            <a:off x="7896225" y="4848225"/>
            <a:ext cx="0" cy="15875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7559" name="Line 39"/>
          <p:cNvSpPr>
            <a:spLocks noChangeShapeType="1"/>
          </p:cNvSpPr>
          <p:nvPr/>
        </p:nvSpPr>
        <p:spPr bwMode="auto">
          <a:xfrm>
            <a:off x="7997825" y="4848225"/>
            <a:ext cx="42863" cy="15875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07560" name="Picture 40" descr="MCj0320212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351088" y="5191125"/>
            <a:ext cx="1450975" cy="1079500"/>
          </a:xfrm>
          <a:prstGeom prst="rect">
            <a:avLst/>
          </a:prstGeom>
          <a:noFill/>
        </p:spPr>
      </p:pic>
      <p:grpSp>
        <p:nvGrpSpPr>
          <p:cNvPr id="107561" name="Group 41"/>
          <p:cNvGrpSpPr>
            <a:grpSpLocks/>
          </p:cNvGrpSpPr>
          <p:nvPr/>
        </p:nvGrpSpPr>
        <p:grpSpPr bwMode="auto">
          <a:xfrm>
            <a:off x="85725" y="4627563"/>
            <a:ext cx="2432050" cy="1409700"/>
            <a:chOff x="192" y="2915"/>
            <a:chExt cx="1532" cy="888"/>
          </a:xfrm>
        </p:grpSpPr>
        <p:sp>
          <p:nvSpPr>
            <p:cNvPr id="107562" name="AutoShape 42"/>
            <p:cNvSpPr>
              <a:spLocks noChangeArrowheads="1"/>
            </p:cNvSpPr>
            <p:nvPr/>
          </p:nvSpPr>
          <p:spPr bwMode="auto">
            <a:xfrm rot="16200000" flipH="1">
              <a:off x="1381" y="2718"/>
              <a:ext cx="146" cy="540"/>
            </a:xfrm>
            <a:prstGeom prst="can">
              <a:avLst>
                <a:gd name="adj" fmla="val 14966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63" name="AutoShape 43"/>
            <p:cNvSpPr>
              <a:spLocks noChangeArrowheads="1"/>
            </p:cNvSpPr>
            <p:nvPr/>
          </p:nvSpPr>
          <p:spPr bwMode="auto">
            <a:xfrm rot="16200000" flipH="1">
              <a:off x="1381" y="3469"/>
              <a:ext cx="137" cy="531"/>
            </a:xfrm>
            <a:prstGeom prst="can">
              <a:avLst>
                <a:gd name="adj" fmla="val 1568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64" name="AutoShape 44"/>
            <p:cNvSpPr>
              <a:spLocks noChangeArrowheads="1"/>
            </p:cNvSpPr>
            <p:nvPr/>
          </p:nvSpPr>
          <p:spPr bwMode="auto">
            <a:xfrm rot="14254899" flipH="1">
              <a:off x="896" y="2831"/>
              <a:ext cx="148" cy="659"/>
            </a:xfrm>
            <a:prstGeom prst="can">
              <a:avLst>
                <a:gd name="adj" fmla="val 1801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65" name="AutoShape 45"/>
            <p:cNvSpPr>
              <a:spLocks noChangeArrowheads="1"/>
            </p:cNvSpPr>
            <p:nvPr/>
          </p:nvSpPr>
          <p:spPr bwMode="auto">
            <a:xfrm rot="-14254899" flipH="1" flipV="1">
              <a:off x="897" y="3233"/>
              <a:ext cx="152" cy="659"/>
            </a:xfrm>
            <a:prstGeom prst="can">
              <a:avLst>
                <a:gd name="adj" fmla="val 1754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66" name="AutoShape 46"/>
            <p:cNvSpPr>
              <a:spLocks noChangeArrowheads="1"/>
            </p:cNvSpPr>
            <p:nvPr/>
          </p:nvSpPr>
          <p:spPr bwMode="auto">
            <a:xfrm rot="16200000" flipH="1">
              <a:off x="343" y="3106"/>
              <a:ext cx="198" cy="499"/>
            </a:xfrm>
            <a:prstGeom prst="can">
              <a:avLst>
                <a:gd name="adj" fmla="val 1019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67" name="AutoShape 47"/>
            <p:cNvSpPr>
              <a:spLocks noChangeArrowheads="1"/>
            </p:cNvSpPr>
            <p:nvPr/>
          </p:nvSpPr>
          <p:spPr bwMode="auto">
            <a:xfrm rot="16200000" flipH="1">
              <a:off x="566" y="3208"/>
              <a:ext cx="172" cy="303"/>
            </a:xfrm>
            <a:prstGeom prst="can">
              <a:avLst>
                <a:gd name="adj" fmla="val 0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68" name="AutoShape 48"/>
            <p:cNvSpPr>
              <a:spLocks noChangeArrowheads="1"/>
            </p:cNvSpPr>
            <p:nvPr/>
          </p:nvSpPr>
          <p:spPr bwMode="auto">
            <a:xfrm rot="14254899" flipH="1">
              <a:off x="1129" y="2946"/>
              <a:ext cx="134" cy="148"/>
            </a:xfrm>
            <a:prstGeom prst="can">
              <a:avLst>
                <a:gd name="adj" fmla="val 4469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69" name="AutoShape 49"/>
            <p:cNvSpPr>
              <a:spLocks noChangeArrowheads="1"/>
            </p:cNvSpPr>
            <p:nvPr/>
          </p:nvSpPr>
          <p:spPr bwMode="auto">
            <a:xfrm rot="-14254899" flipH="1" flipV="1">
              <a:off x="1145" y="3638"/>
              <a:ext cx="134" cy="148"/>
            </a:xfrm>
            <a:prstGeom prst="can">
              <a:avLst>
                <a:gd name="adj" fmla="val 4469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7570" name="Group 50"/>
          <p:cNvGrpSpPr>
            <a:grpSpLocks/>
          </p:cNvGrpSpPr>
          <p:nvPr/>
        </p:nvGrpSpPr>
        <p:grpSpPr bwMode="auto">
          <a:xfrm>
            <a:off x="4051300" y="5281613"/>
            <a:ext cx="2397125" cy="1395412"/>
            <a:chOff x="2697" y="3208"/>
            <a:chExt cx="1510" cy="879"/>
          </a:xfrm>
        </p:grpSpPr>
        <p:sp>
          <p:nvSpPr>
            <p:cNvPr id="107571" name="AutoShape 51"/>
            <p:cNvSpPr>
              <a:spLocks noChangeArrowheads="1"/>
            </p:cNvSpPr>
            <p:nvPr/>
          </p:nvSpPr>
          <p:spPr bwMode="auto">
            <a:xfrm rot="5400000">
              <a:off x="2894" y="3020"/>
              <a:ext cx="137" cy="513"/>
            </a:xfrm>
            <a:prstGeom prst="can">
              <a:avLst>
                <a:gd name="adj" fmla="val 1515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72" name="AutoShape 52"/>
            <p:cNvSpPr>
              <a:spLocks noChangeArrowheads="1"/>
            </p:cNvSpPr>
            <p:nvPr/>
          </p:nvSpPr>
          <p:spPr bwMode="auto">
            <a:xfrm rot="5400000">
              <a:off x="2889" y="3758"/>
              <a:ext cx="137" cy="522"/>
            </a:xfrm>
            <a:prstGeom prst="can">
              <a:avLst>
                <a:gd name="adj" fmla="val 1541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73" name="AutoShape 53"/>
            <p:cNvSpPr>
              <a:spLocks noChangeArrowheads="1"/>
            </p:cNvSpPr>
            <p:nvPr/>
          </p:nvSpPr>
          <p:spPr bwMode="auto">
            <a:xfrm rot="-14254899">
              <a:off x="3360" y="3115"/>
              <a:ext cx="148" cy="659"/>
            </a:xfrm>
            <a:prstGeom prst="can">
              <a:avLst>
                <a:gd name="adj" fmla="val 1801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74" name="AutoShape 54"/>
            <p:cNvSpPr>
              <a:spLocks noChangeArrowheads="1"/>
            </p:cNvSpPr>
            <p:nvPr/>
          </p:nvSpPr>
          <p:spPr bwMode="auto">
            <a:xfrm rot="14254899" flipV="1">
              <a:off x="3355" y="3517"/>
              <a:ext cx="152" cy="659"/>
            </a:xfrm>
            <a:prstGeom prst="can">
              <a:avLst>
                <a:gd name="adj" fmla="val 1754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75" name="AutoShape 55"/>
            <p:cNvSpPr>
              <a:spLocks noChangeArrowheads="1"/>
            </p:cNvSpPr>
            <p:nvPr/>
          </p:nvSpPr>
          <p:spPr bwMode="auto">
            <a:xfrm rot="5400000">
              <a:off x="3865" y="3397"/>
              <a:ext cx="189" cy="495"/>
            </a:xfrm>
            <a:prstGeom prst="can">
              <a:avLst>
                <a:gd name="adj" fmla="val 1059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76" name="AutoShape 56"/>
            <p:cNvSpPr>
              <a:spLocks noChangeArrowheads="1"/>
            </p:cNvSpPr>
            <p:nvPr/>
          </p:nvSpPr>
          <p:spPr bwMode="auto">
            <a:xfrm rot="5400000">
              <a:off x="3666" y="3492"/>
              <a:ext cx="172" cy="303"/>
            </a:xfrm>
            <a:prstGeom prst="can">
              <a:avLst>
                <a:gd name="adj" fmla="val 0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77" name="AutoShape 57"/>
            <p:cNvSpPr>
              <a:spLocks noChangeArrowheads="1"/>
            </p:cNvSpPr>
            <p:nvPr/>
          </p:nvSpPr>
          <p:spPr bwMode="auto">
            <a:xfrm rot="-14254899">
              <a:off x="3140" y="3230"/>
              <a:ext cx="134" cy="148"/>
            </a:xfrm>
            <a:prstGeom prst="can">
              <a:avLst>
                <a:gd name="adj" fmla="val 4469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78" name="AutoShape 58"/>
            <p:cNvSpPr>
              <a:spLocks noChangeArrowheads="1"/>
            </p:cNvSpPr>
            <p:nvPr/>
          </p:nvSpPr>
          <p:spPr bwMode="auto">
            <a:xfrm rot="14254899" flipV="1">
              <a:off x="3124" y="3922"/>
              <a:ext cx="134" cy="148"/>
            </a:xfrm>
            <a:prstGeom prst="can">
              <a:avLst>
                <a:gd name="adj" fmla="val 4469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7579" name="Freeform 59"/>
          <p:cNvSpPr>
            <a:spLocks/>
          </p:cNvSpPr>
          <p:nvPr/>
        </p:nvSpPr>
        <p:spPr bwMode="auto">
          <a:xfrm>
            <a:off x="3522663" y="6138863"/>
            <a:ext cx="558800" cy="528637"/>
          </a:xfrm>
          <a:custGeom>
            <a:avLst/>
            <a:gdLst/>
            <a:ahLst/>
            <a:cxnLst>
              <a:cxn ang="0">
                <a:pos x="157" y="0"/>
              </a:cxn>
              <a:cxn ang="0">
                <a:pos x="193" y="87"/>
              </a:cxn>
              <a:cxn ang="0">
                <a:pos x="271" y="177"/>
              </a:cxn>
              <a:cxn ang="0">
                <a:pos x="352" y="201"/>
              </a:cxn>
              <a:cxn ang="0">
                <a:pos x="346" y="333"/>
              </a:cxn>
              <a:cxn ang="0">
                <a:pos x="277" y="327"/>
              </a:cxn>
              <a:cxn ang="0">
                <a:pos x="193" y="294"/>
              </a:cxn>
              <a:cxn ang="0">
                <a:pos x="86" y="211"/>
              </a:cxn>
              <a:cxn ang="0">
                <a:pos x="12" y="28"/>
              </a:cxn>
              <a:cxn ang="0">
                <a:pos x="157" y="0"/>
              </a:cxn>
            </a:cxnLst>
            <a:rect l="0" t="0" r="r" b="b"/>
            <a:pathLst>
              <a:path w="352" h="333">
                <a:moveTo>
                  <a:pt x="157" y="0"/>
                </a:moveTo>
                <a:lnTo>
                  <a:pt x="193" y="87"/>
                </a:lnTo>
                <a:cubicBezTo>
                  <a:pt x="212" y="116"/>
                  <a:pt x="245" y="158"/>
                  <a:pt x="271" y="177"/>
                </a:cubicBezTo>
                <a:lnTo>
                  <a:pt x="352" y="201"/>
                </a:lnTo>
                <a:lnTo>
                  <a:pt x="346" y="333"/>
                </a:lnTo>
                <a:lnTo>
                  <a:pt x="277" y="327"/>
                </a:lnTo>
                <a:cubicBezTo>
                  <a:pt x="252" y="321"/>
                  <a:pt x="225" y="313"/>
                  <a:pt x="193" y="294"/>
                </a:cubicBezTo>
                <a:cubicBezTo>
                  <a:pt x="161" y="275"/>
                  <a:pt x="116" y="255"/>
                  <a:pt x="86" y="211"/>
                </a:cubicBezTo>
                <a:cubicBezTo>
                  <a:pt x="56" y="167"/>
                  <a:pt x="0" y="63"/>
                  <a:pt x="12" y="28"/>
                </a:cubicBezTo>
                <a:lnTo>
                  <a:pt x="157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7580" name="Rectangle 60"/>
          <p:cNvSpPr>
            <a:spLocks noChangeArrowheads="1"/>
          </p:cNvSpPr>
          <p:nvPr/>
        </p:nvSpPr>
        <p:spPr bwMode="auto">
          <a:xfrm>
            <a:off x="6270625" y="5848350"/>
            <a:ext cx="260350" cy="2619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581" name="Line 61"/>
          <p:cNvSpPr>
            <a:spLocks noChangeShapeType="1"/>
          </p:cNvSpPr>
          <p:nvPr/>
        </p:nvSpPr>
        <p:spPr bwMode="auto">
          <a:xfrm>
            <a:off x="312738" y="5316538"/>
            <a:ext cx="463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Text Box 3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“Parallel” Plumbing</a:t>
            </a:r>
          </a:p>
        </p:txBody>
      </p:sp>
      <p:graphicFrame>
        <p:nvGraphicFramePr>
          <p:cNvPr id="105476" name="Group 4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Faucet 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Faucet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Water?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off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off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off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off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5502" name="Line 30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05505" name="Picture 33" descr="MCj0320212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351088" y="4013200"/>
            <a:ext cx="1450975" cy="1079500"/>
          </a:xfrm>
          <a:prstGeom prst="rect">
            <a:avLst/>
          </a:prstGeom>
          <a:noFill/>
        </p:spPr>
      </p:pic>
      <p:sp>
        <p:nvSpPr>
          <p:cNvPr id="105506" name="Freeform 34"/>
          <p:cNvSpPr>
            <a:spLocks/>
          </p:cNvSpPr>
          <p:nvPr/>
        </p:nvSpPr>
        <p:spPr bwMode="auto">
          <a:xfrm>
            <a:off x="3522663" y="4962525"/>
            <a:ext cx="558800" cy="528638"/>
          </a:xfrm>
          <a:custGeom>
            <a:avLst/>
            <a:gdLst/>
            <a:ahLst/>
            <a:cxnLst>
              <a:cxn ang="0">
                <a:pos x="157" y="0"/>
              </a:cxn>
              <a:cxn ang="0">
                <a:pos x="193" y="87"/>
              </a:cxn>
              <a:cxn ang="0">
                <a:pos x="271" y="177"/>
              </a:cxn>
              <a:cxn ang="0">
                <a:pos x="352" y="201"/>
              </a:cxn>
              <a:cxn ang="0">
                <a:pos x="346" y="333"/>
              </a:cxn>
              <a:cxn ang="0">
                <a:pos x="277" y="327"/>
              </a:cxn>
              <a:cxn ang="0">
                <a:pos x="193" y="294"/>
              </a:cxn>
              <a:cxn ang="0">
                <a:pos x="86" y="211"/>
              </a:cxn>
              <a:cxn ang="0">
                <a:pos x="12" y="28"/>
              </a:cxn>
              <a:cxn ang="0">
                <a:pos x="157" y="0"/>
              </a:cxn>
            </a:cxnLst>
            <a:rect l="0" t="0" r="r" b="b"/>
            <a:pathLst>
              <a:path w="352" h="333">
                <a:moveTo>
                  <a:pt x="157" y="0"/>
                </a:moveTo>
                <a:lnTo>
                  <a:pt x="193" y="87"/>
                </a:lnTo>
                <a:cubicBezTo>
                  <a:pt x="212" y="116"/>
                  <a:pt x="245" y="158"/>
                  <a:pt x="271" y="177"/>
                </a:cubicBezTo>
                <a:lnTo>
                  <a:pt x="352" y="201"/>
                </a:lnTo>
                <a:lnTo>
                  <a:pt x="346" y="333"/>
                </a:lnTo>
                <a:lnTo>
                  <a:pt x="277" y="327"/>
                </a:lnTo>
                <a:cubicBezTo>
                  <a:pt x="252" y="321"/>
                  <a:pt x="225" y="313"/>
                  <a:pt x="193" y="294"/>
                </a:cubicBezTo>
                <a:cubicBezTo>
                  <a:pt x="161" y="275"/>
                  <a:pt x="116" y="255"/>
                  <a:pt x="86" y="211"/>
                </a:cubicBezTo>
                <a:cubicBezTo>
                  <a:pt x="56" y="167"/>
                  <a:pt x="0" y="63"/>
                  <a:pt x="12" y="28"/>
                </a:cubicBezTo>
                <a:lnTo>
                  <a:pt x="157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507" name="Freeform 35"/>
          <p:cNvSpPr>
            <a:spLocks/>
          </p:cNvSpPr>
          <p:nvPr/>
        </p:nvSpPr>
        <p:spPr bwMode="auto">
          <a:xfrm>
            <a:off x="6400800" y="4189413"/>
            <a:ext cx="1663700" cy="1949450"/>
          </a:xfrm>
          <a:custGeom>
            <a:avLst/>
            <a:gdLst/>
            <a:ahLst/>
            <a:cxnLst>
              <a:cxn ang="0">
                <a:pos x="0" y="1036"/>
              </a:cxn>
              <a:cxn ang="0">
                <a:pos x="110" y="936"/>
              </a:cxn>
              <a:cxn ang="0">
                <a:pos x="174" y="488"/>
              </a:cxn>
              <a:cxn ang="0">
                <a:pos x="323" y="214"/>
              </a:cxn>
              <a:cxn ang="0">
                <a:pos x="552" y="58"/>
              </a:cxn>
              <a:cxn ang="0">
                <a:pos x="722" y="3"/>
              </a:cxn>
              <a:cxn ang="0">
                <a:pos x="863" y="40"/>
              </a:cxn>
              <a:cxn ang="0">
                <a:pos x="977" y="159"/>
              </a:cxn>
              <a:cxn ang="0">
                <a:pos x="1035" y="287"/>
              </a:cxn>
              <a:cxn ang="0">
                <a:pos x="895" y="314"/>
              </a:cxn>
              <a:cxn ang="0">
                <a:pos x="830" y="186"/>
              </a:cxn>
              <a:cxn ang="0">
                <a:pos x="691" y="141"/>
              </a:cxn>
              <a:cxn ang="0">
                <a:pos x="446" y="296"/>
              </a:cxn>
              <a:cxn ang="0">
                <a:pos x="302" y="607"/>
              </a:cxn>
              <a:cxn ang="0">
                <a:pos x="274" y="872"/>
              </a:cxn>
              <a:cxn ang="0">
                <a:pos x="247" y="1046"/>
              </a:cxn>
              <a:cxn ang="0">
                <a:pos x="174" y="1192"/>
              </a:cxn>
              <a:cxn ang="0">
                <a:pos x="0" y="1228"/>
              </a:cxn>
              <a:cxn ang="0">
                <a:pos x="0" y="1036"/>
              </a:cxn>
            </a:cxnLst>
            <a:rect l="0" t="0" r="r" b="b"/>
            <a:pathLst>
              <a:path w="1048" h="1228">
                <a:moveTo>
                  <a:pt x="0" y="1036"/>
                </a:moveTo>
                <a:cubicBezTo>
                  <a:pt x="18" y="987"/>
                  <a:pt x="81" y="1027"/>
                  <a:pt x="110" y="936"/>
                </a:cubicBezTo>
                <a:cubicBezTo>
                  <a:pt x="139" y="845"/>
                  <a:pt x="139" y="608"/>
                  <a:pt x="174" y="488"/>
                </a:cubicBezTo>
                <a:cubicBezTo>
                  <a:pt x="209" y="368"/>
                  <a:pt x="260" y="286"/>
                  <a:pt x="323" y="214"/>
                </a:cubicBezTo>
                <a:cubicBezTo>
                  <a:pt x="386" y="142"/>
                  <a:pt x="485" y="93"/>
                  <a:pt x="552" y="58"/>
                </a:cubicBezTo>
                <a:cubicBezTo>
                  <a:pt x="619" y="23"/>
                  <a:pt x="670" y="6"/>
                  <a:pt x="722" y="3"/>
                </a:cubicBezTo>
                <a:cubicBezTo>
                  <a:pt x="774" y="0"/>
                  <a:pt x="821" y="14"/>
                  <a:pt x="863" y="40"/>
                </a:cubicBezTo>
                <a:cubicBezTo>
                  <a:pt x="905" y="66"/>
                  <a:pt x="949" y="118"/>
                  <a:pt x="977" y="159"/>
                </a:cubicBezTo>
                <a:cubicBezTo>
                  <a:pt x="1006" y="200"/>
                  <a:pt x="1048" y="261"/>
                  <a:pt x="1035" y="287"/>
                </a:cubicBezTo>
                <a:lnTo>
                  <a:pt x="895" y="314"/>
                </a:lnTo>
                <a:cubicBezTo>
                  <a:pt x="861" y="297"/>
                  <a:pt x="864" y="215"/>
                  <a:pt x="830" y="186"/>
                </a:cubicBezTo>
                <a:cubicBezTo>
                  <a:pt x="796" y="157"/>
                  <a:pt x="755" y="123"/>
                  <a:pt x="691" y="141"/>
                </a:cubicBezTo>
                <a:cubicBezTo>
                  <a:pt x="628" y="159"/>
                  <a:pt x="511" y="218"/>
                  <a:pt x="446" y="296"/>
                </a:cubicBezTo>
                <a:cubicBezTo>
                  <a:pt x="381" y="374"/>
                  <a:pt x="331" y="511"/>
                  <a:pt x="302" y="607"/>
                </a:cubicBezTo>
                <a:cubicBezTo>
                  <a:pt x="273" y="703"/>
                  <a:pt x="283" y="799"/>
                  <a:pt x="274" y="872"/>
                </a:cubicBezTo>
                <a:cubicBezTo>
                  <a:pt x="265" y="945"/>
                  <a:pt x="264" y="993"/>
                  <a:pt x="247" y="1046"/>
                </a:cubicBezTo>
                <a:cubicBezTo>
                  <a:pt x="230" y="1099"/>
                  <a:pt x="215" y="1162"/>
                  <a:pt x="174" y="1192"/>
                </a:cubicBezTo>
                <a:lnTo>
                  <a:pt x="0" y="1228"/>
                </a:lnTo>
                <a:lnTo>
                  <a:pt x="0" y="1036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05510" name="Picture 38" descr="MCj02961050000[1]"/>
          <p:cNvPicPr>
            <a:picLocks noChangeAspect="1" noChangeArrowheads="1"/>
          </p:cNvPicPr>
          <p:nvPr/>
        </p:nvPicPr>
        <p:blipFill>
          <a:blip r:embed="rId3" cstate="print"/>
          <a:srcRect r="15643" b="14378"/>
          <a:stretch>
            <a:fillRect/>
          </a:stretch>
        </p:blipFill>
        <p:spPr bwMode="auto">
          <a:xfrm>
            <a:off x="7108825" y="5043488"/>
            <a:ext cx="1874838" cy="1682750"/>
          </a:xfrm>
          <a:prstGeom prst="rect">
            <a:avLst/>
          </a:prstGeom>
          <a:noFill/>
        </p:spPr>
      </p:pic>
      <p:sp>
        <p:nvSpPr>
          <p:cNvPr id="105511" name="AutoShape 39" descr="Light horizontal"/>
          <p:cNvSpPr>
            <a:spLocks noChangeArrowheads="1"/>
          </p:cNvSpPr>
          <p:nvPr/>
        </p:nvSpPr>
        <p:spPr bwMode="auto">
          <a:xfrm rot="9522159">
            <a:off x="7794625" y="4552950"/>
            <a:ext cx="255588" cy="203200"/>
          </a:xfrm>
          <a:prstGeom prst="can">
            <a:avLst>
              <a:gd name="adj" fmla="val 25000"/>
            </a:avLst>
          </a:prstGeom>
          <a:pattFill prst="ltHorz">
            <a:fgClr>
              <a:schemeClr val="tx2"/>
            </a:fgClr>
            <a:bgClr>
              <a:srgbClr val="FFCC00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512" name="Line 40"/>
          <p:cNvSpPr>
            <a:spLocks noChangeShapeType="1"/>
          </p:cNvSpPr>
          <p:nvPr/>
        </p:nvSpPr>
        <p:spPr bwMode="auto">
          <a:xfrm>
            <a:off x="8083550" y="4775200"/>
            <a:ext cx="174625" cy="188913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513" name="Line 41"/>
          <p:cNvSpPr>
            <a:spLocks noChangeShapeType="1"/>
          </p:cNvSpPr>
          <p:nvPr/>
        </p:nvSpPr>
        <p:spPr bwMode="auto">
          <a:xfrm>
            <a:off x="8040688" y="4833938"/>
            <a:ext cx="101600" cy="188912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514" name="Line 42"/>
          <p:cNvSpPr>
            <a:spLocks noChangeShapeType="1"/>
          </p:cNvSpPr>
          <p:nvPr/>
        </p:nvSpPr>
        <p:spPr bwMode="auto">
          <a:xfrm>
            <a:off x="7981950" y="4819650"/>
            <a:ext cx="0" cy="130175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515" name="Line 43"/>
          <p:cNvSpPr>
            <a:spLocks noChangeShapeType="1"/>
          </p:cNvSpPr>
          <p:nvPr/>
        </p:nvSpPr>
        <p:spPr bwMode="auto">
          <a:xfrm>
            <a:off x="7896225" y="4848225"/>
            <a:ext cx="0" cy="15875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516" name="Line 44"/>
          <p:cNvSpPr>
            <a:spLocks noChangeShapeType="1"/>
          </p:cNvSpPr>
          <p:nvPr/>
        </p:nvSpPr>
        <p:spPr bwMode="auto">
          <a:xfrm>
            <a:off x="7997825" y="4848225"/>
            <a:ext cx="42863" cy="15875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05517" name="Picture 45" descr="MCj0320212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351088" y="5191125"/>
            <a:ext cx="1450975" cy="1079500"/>
          </a:xfrm>
          <a:prstGeom prst="rect">
            <a:avLst/>
          </a:prstGeom>
          <a:noFill/>
        </p:spPr>
      </p:pic>
      <p:grpSp>
        <p:nvGrpSpPr>
          <p:cNvPr id="105537" name="Group 65"/>
          <p:cNvGrpSpPr>
            <a:grpSpLocks/>
          </p:cNvGrpSpPr>
          <p:nvPr/>
        </p:nvGrpSpPr>
        <p:grpSpPr bwMode="auto">
          <a:xfrm>
            <a:off x="85725" y="4627563"/>
            <a:ext cx="2432050" cy="1409700"/>
            <a:chOff x="192" y="2915"/>
            <a:chExt cx="1532" cy="888"/>
          </a:xfrm>
        </p:grpSpPr>
        <p:sp>
          <p:nvSpPr>
            <p:cNvPr id="105508" name="AutoShape 36"/>
            <p:cNvSpPr>
              <a:spLocks noChangeArrowheads="1"/>
            </p:cNvSpPr>
            <p:nvPr/>
          </p:nvSpPr>
          <p:spPr bwMode="auto">
            <a:xfrm rot="16200000" flipH="1">
              <a:off x="1381" y="2718"/>
              <a:ext cx="146" cy="540"/>
            </a:xfrm>
            <a:prstGeom prst="can">
              <a:avLst>
                <a:gd name="adj" fmla="val 14966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18" name="AutoShape 46"/>
            <p:cNvSpPr>
              <a:spLocks noChangeArrowheads="1"/>
            </p:cNvSpPr>
            <p:nvPr/>
          </p:nvSpPr>
          <p:spPr bwMode="auto">
            <a:xfrm rot="16200000" flipH="1">
              <a:off x="1381" y="3469"/>
              <a:ext cx="137" cy="531"/>
            </a:xfrm>
            <a:prstGeom prst="can">
              <a:avLst>
                <a:gd name="adj" fmla="val 1568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20" name="AutoShape 48"/>
            <p:cNvSpPr>
              <a:spLocks noChangeArrowheads="1"/>
            </p:cNvSpPr>
            <p:nvPr/>
          </p:nvSpPr>
          <p:spPr bwMode="auto">
            <a:xfrm rot="14254899" flipH="1">
              <a:off x="896" y="2831"/>
              <a:ext cx="148" cy="659"/>
            </a:xfrm>
            <a:prstGeom prst="can">
              <a:avLst>
                <a:gd name="adj" fmla="val 1801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21" name="AutoShape 49"/>
            <p:cNvSpPr>
              <a:spLocks noChangeArrowheads="1"/>
            </p:cNvSpPr>
            <p:nvPr/>
          </p:nvSpPr>
          <p:spPr bwMode="auto">
            <a:xfrm rot="-14254899" flipH="1" flipV="1">
              <a:off x="897" y="3233"/>
              <a:ext cx="152" cy="659"/>
            </a:xfrm>
            <a:prstGeom prst="can">
              <a:avLst>
                <a:gd name="adj" fmla="val 1754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19" name="AutoShape 47"/>
            <p:cNvSpPr>
              <a:spLocks noChangeArrowheads="1"/>
            </p:cNvSpPr>
            <p:nvPr/>
          </p:nvSpPr>
          <p:spPr bwMode="auto">
            <a:xfrm rot="16200000" flipH="1">
              <a:off x="343" y="3106"/>
              <a:ext cx="198" cy="499"/>
            </a:xfrm>
            <a:prstGeom prst="can">
              <a:avLst>
                <a:gd name="adj" fmla="val 1019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22" name="AutoShape 50"/>
            <p:cNvSpPr>
              <a:spLocks noChangeArrowheads="1"/>
            </p:cNvSpPr>
            <p:nvPr/>
          </p:nvSpPr>
          <p:spPr bwMode="auto">
            <a:xfrm rot="16200000" flipH="1">
              <a:off x="566" y="3208"/>
              <a:ext cx="172" cy="303"/>
            </a:xfrm>
            <a:prstGeom prst="can">
              <a:avLst>
                <a:gd name="adj" fmla="val 0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23" name="AutoShape 51"/>
            <p:cNvSpPr>
              <a:spLocks noChangeArrowheads="1"/>
            </p:cNvSpPr>
            <p:nvPr/>
          </p:nvSpPr>
          <p:spPr bwMode="auto">
            <a:xfrm rot="14254899" flipH="1">
              <a:off x="1129" y="2946"/>
              <a:ext cx="134" cy="148"/>
            </a:xfrm>
            <a:prstGeom prst="can">
              <a:avLst>
                <a:gd name="adj" fmla="val 4469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24" name="AutoShape 52"/>
            <p:cNvSpPr>
              <a:spLocks noChangeArrowheads="1"/>
            </p:cNvSpPr>
            <p:nvPr/>
          </p:nvSpPr>
          <p:spPr bwMode="auto">
            <a:xfrm rot="-14254899" flipH="1" flipV="1">
              <a:off x="1145" y="3638"/>
              <a:ext cx="134" cy="148"/>
            </a:xfrm>
            <a:prstGeom prst="can">
              <a:avLst>
                <a:gd name="adj" fmla="val 4469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535" name="Group 63"/>
          <p:cNvGrpSpPr>
            <a:grpSpLocks/>
          </p:cNvGrpSpPr>
          <p:nvPr/>
        </p:nvGrpSpPr>
        <p:grpSpPr bwMode="auto">
          <a:xfrm>
            <a:off x="4051300" y="5281613"/>
            <a:ext cx="2397125" cy="1395412"/>
            <a:chOff x="2697" y="3208"/>
            <a:chExt cx="1510" cy="879"/>
          </a:xfrm>
        </p:grpSpPr>
        <p:sp>
          <p:nvSpPr>
            <p:cNvPr id="105527" name="AutoShape 55"/>
            <p:cNvSpPr>
              <a:spLocks noChangeArrowheads="1"/>
            </p:cNvSpPr>
            <p:nvPr/>
          </p:nvSpPr>
          <p:spPr bwMode="auto">
            <a:xfrm rot="5400000">
              <a:off x="2894" y="3020"/>
              <a:ext cx="137" cy="513"/>
            </a:xfrm>
            <a:prstGeom prst="can">
              <a:avLst>
                <a:gd name="adj" fmla="val 1515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28" name="AutoShape 56"/>
            <p:cNvSpPr>
              <a:spLocks noChangeArrowheads="1"/>
            </p:cNvSpPr>
            <p:nvPr/>
          </p:nvSpPr>
          <p:spPr bwMode="auto">
            <a:xfrm rot="5400000">
              <a:off x="2889" y="3758"/>
              <a:ext cx="137" cy="522"/>
            </a:xfrm>
            <a:prstGeom prst="can">
              <a:avLst>
                <a:gd name="adj" fmla="val 1541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29" name="AutoShape 57"/>
            <p:cNvSpPr>
              <a:spLocks noChangeArrowheads="1"/>
            </p:cNvSpPr>
            <p:nvPr/>
          </p:nvSpPr>
          <p:spPr bwMode="auto">
            <a:xfrm rot="-14254899">
              <a:off x="3360" y="3115"/>
              <a:ext cx="148" cy="659"/>
            </a:xfrm>
            <a:prstGeom prst="can">
              <a:avLst>
                <a:gd name="adj" fmla="val 1801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30" name="AutoShape 58"/>
            <p:cNvSpPr>
              <a:spLocks noChangeArrowheads="1"/>
            </p:cNvSpPr>
            <p:nvPr/>
          </p:nvSpPr>
          <p:spPr bwMode="auto">
            <a:xfrm rot="14254899" flipV="1">
              <a:off x="3355" y="3517"/>
              <a:ext cx="152" cy="659"/>
            </a:xfrm>
            <a:prstGeom prst="can">
              <a:avLst>
                <a:gd name="adj" fmla="val 1754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31" name="AutoShape 59"/>
            <p:cNvSpPr>
              <a:spLocks noChangeArrowheads="1"/>
            </p:cNvSpPr>
            <p:nvPr/>
          </p:nvSpPr>
          <p:spPr bwMode="auto">
            <a:xfrm rot="5400000">
              <a:off x="3865" y="3397"/>
              <a:ext cx="189" cy="495"/>
            </a:xfrm>
            <a:prstGeom prst="can">
              <a:avLst>
                <a:gd name="adj" fmla="val 1059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32" name="AutoShape 60"/>
            <p:cNvSpPr>
              <a:spLocks noChangeArrowheads="1"/>
            </p:cNvSpPr>
            <p:nvPr/>
          </p:nvSpPr>
          <p:spPr bwMode="auto">
            <a:xfrm rot="5400000">
              <a:off x="3666" y="3492"/>
              <a:ext cx="172" cy="303"/>
            </a:xfrm>
            <a:prstGeom prst="can">
              <a:avLst>
                <a:gd name="adj" fmla="val 0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33" name="AutoShape 61"/>
            <p:cNvSpPr>
              <a:spLocks noChangeArrowheads="1"/>
            </p:cNvSpPr>
            <p:nvPr/>
          </p:nvSpPr>
          <p:spPr bwMode="auto">
            <a:xfrm rot="-14254899">
              <a:off x="3140" y="3230"/>
              <a:ext cx="134" cy="148"/>
            </a:xfrm>
            <a:prstGeom prst="can">
              <a:avLst>
                <a:gd name="adj" fmla="val 4469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34" name="AutoShape 62"/>
            <p:cNvSpPr>
              <a:spLocks noChangeArrowheads="1"/>
            </p:cNvSpPr>
            <p:nvPr/>
          </p:nvSpPr>
          <p:spPr bwMode="auto">
            <a:xfrm rot="14254899" flipV="1">
              <a:off x="3124" y="3922"/>
              <a:ext cx="134" cy="148"/>
            </a:xfrm>
            <a:prstGeom prst="can">
              <a:avLst>
                <a:gd name="adj" fmla="val 4469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5536" name="Freeform 64"/>
          <p:cNvSpPr>
            <a:spLocks/>
          </p:cNvSpPr>
          <p:nvPr/>
        </p:nvSpPr>
        <p:spPr bwMode="auto">
          <a:xfrm>
            <a:off x="3522663" y="6138863"/>
            <a:ext cx="558800" cy="528637"/>
          </a:xfrm>
          <a:custGeom>
            <a:avLst/>
            <a:gdLst/>
            <a:ahLst/>
            <a:cxnLst>
              <a:cxn ang="0">
                <a:pos x="157" y="0"/>
              </a:cxn>
              <a:cxn ang="0">
                <a:pos x="193" y="87"/>
              </a:cxn>
              <a:cxn ang="0">
                <a:pos x="271" y="177"/>
              </a:cxn>
              <a:cxn ang="0">
                <a:pos x="352" y="201"/>
              </a:cxn>
              <a:cxn ang="0">
                <a:pos x="346" y="333"/>
              </a:cxn>
              <a:cxn ang="0">
                <a:pos x="277" y="327"/>
              </a:cxn>
              <a:cxn ang="0">
                <a:pos x="193" y="294"/>
              </a:cxn>
              <a:cxn ang="0">
                <a:pos x="86" y="211"/>
              </a:cxn>
              <a:cxn ang="0">
                <a:pos x="12" y="28"/>
              </a:cxn>
              <a:cxn ang="0">
                <a:pos x="157" y="0"/>
              </a:cxn>
            </a:cxnLst>
            <a:rect l="0" t="0" r="r" b="b"/>
            <a:pathLst>
              <a:path w="352" h="333">
                <a:moveTo>
                  <a:pt x="157" y="0"/>
                </a:moveTo>
                <a:lnTo>
                  <a:pt x="193" y="87"/>
                </a:lnTo>
                <a:cubicBezTo>
                  <a:pt x="212" y="116"/>
                  <a:pt x="245" y="158"/>
                  <a:pt x="271" y="177"/>
                </a:cubicBezTo>
                <a:lnTo>
                  <a:pt x="352" y="201"/>
                </a:lnTo>
                <a:lnTo>
                  <a:pt x="346" y="333"/>
                </a:lnTo>
                <a:lnTo>
                  <a:pt x="277" y="327"/>
                </a:lnTo>
                <a:cubicBezTo>
                  <a:pt x="252" y="321"/>
                  <a:pt x="225" y="313"/>
                  <a:pt x="193" y="294"/>
                </a:cubicBezTo>
                <a:cubicBezTo>
                  <a:pt x="161" y="275"/>
                  <a:pt x="116" y="255"/>
                  <a:pt x="86" y="211"/>
                </a:cubicBezTo>
                <a:cubicBezTo>
                  <a:pt x="56" y="167"/>
                  <a:pt x="0" y="63"/>
                  <a:pt x="12" y="28"/>
                </a:cubicBezTo>
                <a:lnTo>
                  <a:pt x="157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538" name="Rectangle 66"/>
          <p:cNvSpPr>
            <a:spLocks noChangeArrowheads="1"/>
          </p:cNvSpPr>
          <p:nvPr/>
        </p:nvSpPr>
        <p:spPr bwMode="auto">
          <a:xfrm>
            <a:off x="6270625" y="5848350"/>
            <a:ext cx="260350" cy="2619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509" name="Line 37"/>
          <p:cNvSpPr>
            <a:spLocks noChangeShapeType="1"/>
          </p:cNvSpPr>
          <p:nvPr/>
        </p:nvSpPr>
        <p:spPr bwMode="auto">
          <a:xfrm>
            <a:off x="312738" y="5316538"/>
            <a:ext cx="463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Parallel Circuit</a:t>
            </a:r>
          </a:p>
        </p:txBody>
      </p:sp>
      <p:graphicFrame>
        <p:nvGraphicFramePr>
          <p:cNvPr id="67587" name="Group 3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7613" name="Line 29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14" name="Text Box 30"/>
          <p:cNvSpPr txBox="1">
            <a:spLocks noChangeArrowheads="1"/>
          </p:cNvSpPr>
          <p:nvPr/>
        </p:nvSpPr>
        <p:spPr bwMode="auto">
          <a:xfrm>
            <a:off x="6032500" y="2182813"/>
            <a:ext cx="2582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      1 = On</a:t>
            </a:r>
          </a:p>
        </p:txBody>
      </p:sp>
      <p:sp>
        <p:nvSpPr>
          <p:cNvPr id="67638" name="Line 54"/>
          <p:cNvSpPr>
            <a:spLocks noChangeShapeType="1"/>
          </p:cNvSpPr>
          <p:nvPr/>
        </p:nvSpPr>
        <p:spPr bwMode="auto">
          <a:xfrm>
            <a:off x="3505200" y="4606925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39" name="Line 55"/>
          <p:cNvSpPr>
            <a:spLocks noChangeShapeType="1"/>
          </p:cNvSpPr>
          <p:nvPr/>
        </p:nvSpPr>
        <p:spPr bwMode="auto">
          <a:xfrm flipV="1">
            <a:off x="2890838" y="5045075"/>
            <a:ext cx="0" cy="6175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40" name="Line 56"/>
          <p:cNvSpPr>
            <a:spLocks noChangeShapeType="1"/>
          </p:cNvSpPr>
          <p:nvPr/>
        </p:nvSpPr>
        <p:spPr bwMode="auto">
          <a:xfrm>
            <a:off x="4681538" y="4606925"/>
            <a:ext cx="654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41" name="Line 57"/>
          <p:cNvSpPr>
            <a:spLocks noChangeShapeType="1"/>
          </p:cNvSpPr>
          <p:nvPr/>
        </p:nvSpPr>
        <p:spPr bwMode="auto">
          <a:xfrm flipV="1">
            <a:off x="5967413" y="5045075"/>
            <a:ext cx="0" cy="6111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45" name="Line 61"/>
          <p:cNvSpPr>
            <a:spLocks noChangeShapeType="1"/>
          </p:cNvSpPr>
          <p:nvPr/>
        </p:nvSpPr>
        <p:spPr bwMode="auto">
          <a:xfrm rot="16200000">
            <a:off x="2895600" y="5778500"/>
            <a:ext cx="0" cy="222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46" name="Line 62"/>
          <p:cNvSpPr>
            <a:spLocks noChangeShapeType="1"/>
          </p:cNvSpPr>
          <p:nvPr/>
        </p:nvSpPr>
        <p:spPr bwMode="auto">
          <a:xfrm rot="16200000">
            <a:off x="2909888" y="5422900"/>
            <a:ext cx="0" cy="5175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47" name="Line 63"/>
          <p:cNvSpPr>
            <a:spLocks noChangeShapeType="1"/>
          </p:cNvSpPr>
          <p:nvPr/>
        </p:nvSpPr>
        <p:spPr bwMode="auto">
          <a:xfrm flipV="1">
            <a:off x="4152900" y="4403725"/>
            <a:ext cx="382588" cy="20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48" name="Oval 64"/>
          <p:cNvSpPr>
            <a:spLocks noChangeArrowheads="1"/>
          </p:cNvSpPr>
          <p:nvPr/>
        </p:nvSpPr>
        <p:spPr bwMode="auto">
          <a:xfrm>
            <a:off x="4095750" y="4560888"/>
            <a:ext cx="93663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649" name="Oval 65"/>
          <p:cNvSpPr>
            <a:spLocks noChangeArrowheads="1"/>
          </p:cNvSpPr>
          <p:nvPr/>
        </p:nvSpPr>
        <p:spPr bwMode="auto">
          <a:xfrm>
            <a:off x="4587875" y="4560888"/>
            <a:ext cx="93663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652" name="Line 68"/>
          <p:cNvSpPr>
            <a:spLocks noChangeShapeType="1"/>
          </p:cNvSpPr>
          <p:nvPr/>
        </p:nvSpPr>
        <p:spPr bwMode="auto">
          <a:xfrm>
            <a:off x="2882900" y="5026025"/>
            <a:ext cx="6032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53" name="Line 69"/>
          <p:cNvSpPr>
            <a:spLocks noChangeShapeType="1"/>
          </p:cNvSpPr>
          <p:nvPr/>
        </p:nvSpPr>
        <p:spPr bwMode="auto">
          <a:xfrm>
            <a:off x="3505200" y="5446713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54" name="Line 70"/>
          <p:cNvSpPr>
            <a:spLocks noChangeShapeType="1"/>
          </p:cNvSpPr>
          <p:nvPr/>
        </p:nvSpPr>
        <p:spPr bwMode="auto">
          <a:xfrm>
            <a:off x="4681538" y="5446713"/>
            <a:ext cx="654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55" name="Line 71"/>
          <p:cNvSpPr>
            <a:spLocks noChangeShapeType="1"/>
          </p:cNvSpPr>
          <p:nvPr/>
        </p:nvSpPr>
        <p:spPr bwMode="auto">
          <a:xfrm flipV="1">
            <a:off x="4152900" y="5243513"/>
            <a:ext cx="382588" cy="20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56" name="Oval 72"/>
          <p:cNvSpPr>
            <a:spLocks noChangeArrowheads="1"/>
          </p:cNvSpPr>
          <p:nvPr/>
        </p:nvSpPr>
        <p:spPr bwMode="auto">
          <a:xfrm>
            <a:off x="4095750" y="5399088"/>
            <a:ext cx="93663" cy="9366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657" name="Oval 73"/>
          <p:cNvSpPr>
            <a:spLocks noChangeArrowheads="1"/>
          </p:cNvSpPr>
          <p:nvPr/>
        </p:nvSpPr>
        <p:spPr bwMode="auto">
          <a:xfrm>
            <a:off x="4587875" y="5399088"/>
            <a:ext cx="93663" cy="9366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658" name="Line 74"/>
          <p:cNvSpPr>
            <a:spLocks noChangeShapeType="1"/>
          </p:cNvSpPr>
          <p:nvPr/>
        </p:nvSpPr>
        <p:spPr bwMode="auto">
          <a:xfrm flipV="1">
            <a:off x="3500438" y="4600575"/>
            <a:ext cx="0" cy="857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60" name="Line 76"/>
          <p:cNvSpPr>
            <a:spLocks noChangeShapeType="1"/>
          </p:cNvSpPr>
          <p:nvPr/>
        </p:nvSpPr>
        <p:spPr bwMode="auto">
          <a:xfrm>
            <a:off x="5348288" y="5051425"/>
            <a:ext cx="6048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61" name="Text Box 77"/>
          <p:cNvSpPr txBox="1">
            <a:spLocks noChangeArrowheads="1"/>
          </p:cNvSpPr>
          <p:nvPr/>
        </p:nvSpPr>
        <p:spPr bwMode="auto">
          <a:xfrm>
            <a:off x="1408113" y="5505450"/>
            <a:ext cx="1201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battery</a:t>
            </a:r>
          </a:p>
        </p:txBody>
      </p:sp>
      <p:sp>
        <p:nvSpPr>
          <p:cNvPr id="67662" name="Text Box 78"/>
          <p:cNvSpPr txBox="1">
            <a:spLocks noChangeArrowheads="1"/>
          </p:cNvSpPr>
          <p:nvPr/>
        </p:nvSpPr>
        <p:spPr bwMode="auto">
          <a:xfrm>
            <a:off x="6318250" y="5556250"/>
            <a:ext cx="82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light</a:t>
            </a:r>
          </a:p>
        </p:txBody>
      </p:sp>
      <p:sp>
        <p:nvSpPr>
          <p:cNvPr id="67663" name="Text Box 79"/>
          <p:cNvSpPr txBox="1">
            <a:spLocks noChangeArrowheads="1"/>
          </p:cNvSpPr>
          <p:nvPr/>
        </p:nvSpPr>
        <p:spPr bwMode="auto">
          <a:xfrm>
            <a:off x="2982913" y="40894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1</a:t>
            </a:r>
          </a:p>
        </p:txBody>
      </p:sp>
      <p:sp>
        <p:nvSpPr>
          <p:cNvPr id="67664" name="Text Box 80"/>
          <p:cNvSpPr txBox="1">
            <a:spLocks noChangeArrowheads="1"/>
          </p:cNvSpPr>
          <p:nvPr/>
        </p:nvSpPr>
        <p:spPr bwMode="auto">
          <a:xfrm>
            <a:off x="4005263" y="55118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2</a:t>
            </a:r>
          </a:p>
        </p:txBody>
      </p:sp>
      <p:sp>
        <p:nvSpPr>
          <p:cNvPr id="67666" name="Line 82"/>
          <p:cNvSpPr>
            <a:spLocks noChangeShapeType="1"/>
          </p:cNvSpPr>
          <p:nvPr/>
        </p:nvSpPr>
        <p:spPr bwMode="auto">
          <a:xfrm flipV="1">
            <a:off x="5341938" y="4600575"/>
            <a:ext cx="0" cy="857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67" name="Oval 83"/>
          <p:cNvSpPr>
            <a:spLocks noChangeArrowheads="1"/>
          </p:cNvSpPr>
          <p:nvPr/>
        </p:nvSpPr>
        <p:spPr bwMode="auto">
          <a:xfrm rot="5400000">
            <a:off x="5736431" y="5518944"/>
            <a:ext cx="487363" cy="485775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668" name="Line 84"/>
          <p:cNvSpPr>
            <a:spLocks noChangeShapeType="1"/>
          </p:cNvSpPr>
          <p:nvPr/>
        </p:nvSpPr>
        <p:spPr bwMode="auto">
          <a:xfrm flipV="1">
            <a:off x="5970588" y="5862638"/>
            <a:ext cx="0" cy="6794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69" name="Line 85"/>
          <p:cNvSpPr>
            <a:spLocks noChangeShapeType="1"/>
          </p:cNvSpPr>
          <p:nvPr/>
        </p:nvSpPr>
        <p:spPr bwMode="auto">
          <a:xfrm>
            <a:off x="2881313" y="6543675"/>
            <a:ext cx="31067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70" name="Arc 86"/>
          <p:cNvSpPr>
            <a:spLocks/>
          </p:cNvSpPr>
          <p:nvPr/>
        </p:nvSpPr>
        <p:spPr bwMode="auto">
          <a:xfrm rot="5400000" flipH="1">
            <a:off x="5937250" y="5689600"/>
            <a:ext cx="193675" cy="149225"/>
          </a:xfrm>
          <a:custGeom>
            <a:avLst/>
            <a:gdLst>
              <a:gd name="G0" fmla="+- 21568 0 0"/>
              <a:gd name="G1" fmla="+- 21600 0 0"/>
              <a:gd name="G2" fmla="+- 21600 0 0"/>
              <a:gd name="T0" fmla="*/ 0 w 43168"/>
              <a:gd name="T1" fmla="*/ 20426 h 21600"/>
              <a:gd name="T2" fmla="*/ 43168 w 43168"/>
              <a:gd name="T3" fmla="*/ 21600 h 21600"/>
              <a:gd name="T4" fmla="*/ 21568 w 4316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68" h="21600" fill="none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</a:path>
              <a:path w="43168" h="21600" stroke="0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  <a:lnTo>
                  <a:pt x="21568" y="21600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671" name="Line 87"/>
          <p:cNvSpPr>
            <a:spLocks noChangeShapeType="1"/>
          </p:cNvSpPr>
          <p:nvPr/>
        </p:nvSpPr>
        <p:spPr bwMode="auto">
          <a:xfrm flipV="1">
            <a:off x="2890838" y="5881688"/>
            <a:ext cx="0" cy="660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45" name="Line 37"/>
          <p:cNvSpPr>
            <a:spLocks noChangeShapeType="1"/>
          </p:cNvSpPr>
          <p:nvPr/>
        </p:nvSpPr>
        <p:spPr bwMode="auto">
          <a:xfrm flipV="1">
            <a:off x="4152900" y="4403725"/>
            <a:ext cx="382588" cy="203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51" name="Line 43"/>
          <p:cNvSpPr>
            <a:spLocks noChangeShapeType="1"/>
          </p:cNvSpPr>
          <p:nvPr/>
        </p:nvSpPr>
        <p:spPr bwMode="auto">
          <a:xfrm flipV="1">
            <a:off x="4152900" y="5243513"/>
            <a:ext cx="382588" cy="203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Parallel Circuit</a:t>
            </a:r>
          </a:p>
        </p:txBody>
      </p:sp>
      <p:graphicFrame>
        <p:nvGraphicFramePr>
          <p:cNvPr id="68666" name="Group 58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8637" name="Line 29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38" name="Text Box 30"/>
          <p:cNvSpPr txBox="1">
            <a:spLocks noChangeArrowheads="1"/>
          </p:cNvSpPr>
          <p:nvPr/>
        </p:nvSpPr>
        <p:spPr bwMode="auto">
          <a:xfrm>
            <a:off x="6032500" y="2182813"/>
            <a:ext cx="2582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      1 = On</a:t>
            </a:r>
          </a:p>
        </p:txBody>
      </p:sp>
      <p:sp>
        <p:nvSpPr>
          <p:cNvPr id="68639" name="Line 31"/>
          <p:cNvSpPr>
            <a:spLocks noChangeShapeType="1"/>
          </p:cNvSpPr>
          <p:nvPr/>
        </p:nvSpPr>
        <p:spPr bwMode="auto">
          <a:xfrm>
            <a:off x="3505200" y="4606925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40" name="Line 32"/>
          <p:cNvSpPr>
            <a:spLocks noChangeShapeType="1"/>
          </p:cNvSpPr>
          <p:nvPr/>
        </p:nvSpPr>
        <p:spPr bwMode="auto">
          <a:xfrm flipV="1">
            <a:off x="2890838" y="5045075"/>
            <a:ext cx="0" cy="6175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41" name="Line 33"/>
          <p:cNvSpPr>
            <a:spLocks noChangeShapeType="1"/>
          </p:cNvSpPr>
          <p:nvPr/>
        </p:nvSpPr>
        <p:spPr bwMode="auto">
          <a:xfrm>
            <a:off x="4681538" y="4606925"/>
            <a:ext cx="654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42" name="Line 34"/>
          <p:cNvSpPr>
            <a:spLocks noChangeShapeType="1"/>
          </p:cNvSpPr>
          <p:nvPr/>
        </p:nvSpPr>
        <p:spPr bwMode="auto">
          <a:xfrm flipV="1">
            <a:off x="5967413" y="5045075"/>
            <a:ext cx="0" cy="6111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43" name="Line 35"/>
          <p:cNvSpPr>
            <a:spLocks noChangeShapeType="1"/>
          </p:cNvSpPr>
          <p:nvPr/>
        </p:nvSpPr>
        <p:spPr bwMode="auto">
          <a:xfrm rot="16200000">
            <a:off x="2895600" y="5778500"/>
            <a:ext cx="0" cy="222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44" name="Line 36"/>
          <p:cNvSpPr>
            <a:spLocks noChangeShapeType="1"/>
          </p:cNvSpPr>
          <p:nvPr/>
        </p:nvSpPr>
        <p:spPr bwMode="auto">
          <a:xfrm rot="16200000">
            <a:off x="2909888" y="5422900"/>
            <a:ext cx="0" cy="5175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46" name="Oval 38"/>
          <p:cNvSpPr>
            <a:spLocks noChangeArrowheads="1"/>
          </p:cNvSpPr>
          <p:nvPr/>
        </p:nvSpPr>
        <p:spPr bwMode="auto">
          <a:xfrm>
            <a:off x="4095750" y="4560888"/>
            <a:ext cx="93663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47" name="Oval 39"/>
          <p:cNvSpPr>
            <a:spLocks noChangeArrowheads="1"/>
          </p:cNvSpPr>
          <p:nvPr/>
        </p:nvSpPr>
        <p:spPr bwMode="auto">
          <a:xfrm>
            <a:off x="4587875" y="4560888"/>
            <a:ext cx="93663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48" name="Line 40"/>
          <p:cNvSpPr>
            <a:spLocks noChangeShapeType="1"/>
          </p:cNvSpPr>
          <p:nvPr/>
        </p:nvSpPr>
        <p:spPr bwMode="auto">
          <a:xfrm>
            <a:off x="2882900" y="5026025"/>
            <a:ext cx="6032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49" name="Line 41"/>
          <p:cNvSpPr>
            <a:spLocks noChangeShapeType="1"/>
          </p:cNvSpPr>
          <p:nvPr/>
        </p:nvSpPr>
        <p:spPr bwMode="auto">
          <a:xfrm>
            <a:off x="3505200" y="5446713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50" name="Line 42"/>
          <p:cNvSpPr>
            <a:spLocks noChangeShapeType="1"/>
          </p:cNvSpPr>
          <p:nvPr/>
        </p:nvSpPr>
        <p:spPr bwMode="auto">
          <a:xfrm>
            <a:off x="4681538" y="5446713"/>
            <a:ext cx="654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52" name="Oval 44"/>
          <p:cNvSpPr>
            <a:spLocks noChangeArrowheads="1"/>
          </p:cNvSpPr>
          <p:nvPr/>
        </p:nvSpPr>
        <p:spPr bwMode="auto">
          <a:xfrm>
            <a:off x="4095750" y="5399088"/>
            <a:ext cx="93663" cy="9366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53" name="Oval 45"/>
          <p:cNvSpPr>
            <a:spLocks noChangeArrowheads="1"/>
          </p:cNvSpPr>
          <p:nvPr/>
        </p:nvSpPr>
        <p:spPr bwMode="auto">
          <a:xfrm>
            <a:off x="4587875" y="5399088"/>
            <a:ext cx="93663" cy="9366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54" name="Line 46"/>
          <p:cNvSpPr>
            <a:spLocks noChangeShapeType="1"/>
          </p:cNvSpPr>
          <p:nvPr/>
        </p:nvSpPr>
        <p:spPr bwMode="auto">
          <a:xfrm flipV="1">
            <a:off x="3500438" y="4600575"/>
            <a:ext cx="0" cy="857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55" name="Line 47"/>
          <p:cNvSpPr>
            <a:spLocks noChangeShapeType="1"/>
          </p:cNvSpPr>
          <p:nvPr/>
        </p:nvSpPr>
        <p:spPr bwMode="auto">
          <a:xfrm>
            <a:off x="5348288" y="5051425"/>
            <a:ext cx="6048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56" name="Text Box 48"/>
          <p:cNvSpPr txBox="1">
            <a:spLocks noChangeArrowheads="1"/>
          </p:cNvSpPr>
          <p:nvPr/>
        </p:nvSpPr>
        <p:spPr bwMode="auto">
          <a:xfrm>
            <a:off x="1408113" y="5505450"/>
            <a:ext cx="1201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battery</a:t>
            </a:r>
          </a:p>
        </p:txBody>
      </p:sp>
      <p:sp>
        <p:nvSpPr>
          <p:cNvPr id="68657" name="Text Box 49"/>
          <p:cNvSpPr txBox="1">
            <a:spLocks noChangeArrowheads="1"/>
          </p:cNvSpPr>
          <p:nvPr/>
        </p:nvSpPr>
        <p:spPr bwMode="auto">
          <a:xfrm>
            <a:off x="6318250" y="5556250"/>
            <a:ext cx="82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light</a:t>
            </a:r>
          </a:p>
        </p:txBody>
      </p:sp>
      <p:sp>
        <p:nvSpPr>
          <p:cNvPr id="68658" name="Text Box 50"/>
          <p:cNvSpPr txBox="1">
            <a:spLocks noChangeArrowheads="1"/>
          </p:cNvSpPr>
          <p:nvPr/>
        </p:nvSpPr>
        <p:spPr bwMode="auto">
          <a:xfrm>
            <a:off x="2982913" y="40894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1</a:t>
            </a:r>
          </a:p>
        </p:txBody>
      </p:sp>
      <p:sp>
        <p:nvSpPr>
          <p:cNvPr id="68659" name="Text Box 51"/>
          <p:cNvSpPr txBox="1">
            <a:spLocks noChangeArrowheads="1"/>
          </p:cNvSpPr>
          <p:nvPr/>
        </p:nvSpPr>
        <p:spPr bwMode="auto">
          <a:xfrm>
            <a:off x="4005263" y="55118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2</a:t>
            </a:r>
          </a:p>
        </p:txBody>
      </p:sp>
      <p:sp>
        <p:nvSpPr>
          <p:cNvPr id="68660" name="Line 52"/>
          <p:cNvSpPr>
            <a:spLocks noChangeShapeType="1"/>
          </p:cNvSpPr>
          <p:nvPr/>
        </p:nvSpPr>
        <p:spPr bwMode="auto">
          <a:xfrm flipV="1">
            <a:off x="5341938" y="4600575"/>
            <a:ext cx="0" cy="857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61" name="Oval 53"/>
          <p:cNvSpPr>
            <a:spLocks noChangeArrowheads="1"/>
          </p:cNvSpPr>
          <p:nvPr/>
        </p:nvSpPr>
        <p:spPr bwMode="auto">
          <a:xfrm rot="5400000">
            <a:off x="5736431" y="5518944"/>
            <a:ext cx="487363" cy="485775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62" name="Line 54"/>
          <p:cNvSpPr>
            <a:spLocks noChangeShapeType="1"/>
          </p:cNvSpPr>
          <p:nvPr/>
        </p:nvSpPr>
        <p:spPr bwMode="auto">
          <a:xfrm flipV="1">
            <a:off x="5970588" y="5862638"/>
            <a:ext cx="0" cy="6794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63" name="Line 55"/>
          <p:cNvSpPr>
            <a:spLocks noChangeShapeType="1"/>
          </p:cNvSpPr>
          <p:nvPr/>
        </p:nvSpPr>
        <p:spPr bwMode="auto">
          <a:xfrm>
            <a:off x="2881313" y="6543675"/>
            <a:ext cx="31067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64" name="Arc 56"/>
          <p:cNvSpPr>
            <a:spLocks/>
          </p:cNvSpPr>
          <p:nvPr/>
        </p:nvSpPr>
        <p:spPr bwMode="auto">
          <a:xfrm rot="5400000" flipH="1">
            <a:off x="5937250" y="5689600"/>
            <a:ext cx="193675" cy="149225"/>
          </a:xfrm>
          <a:custGeom>
            <a:avLst/>
            <a:gdLst>
              <a:gd name="G0" fmla="+- 21568 0 0"/>
              <a:gd name="G1" fmla="+- 21600 0 0"/>
              <a:gd name="G2" fmla="+- 21600 0 0"/>
              <a:gd name="T0" fmla="*/ 0 w 43168"/>
              <a:gd name="T1" fmla="*/ 20426 h 21600"/>
              <a:gd name="T2" fmla="*/ 43168 w 43168"/>
              <a:gd name="T3" fmla="*/ 21600 h 21600"/>
              <a:gd name="T4" fmla="*/ 21568 w 4316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68" h="21600" fill="none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</a:path>
              <a:path w="43168" h="21600" stroke="0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  <a:lnTo>
                  <a:pt x="21568" y="21600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65" name="Line 57"/>
          <p:cNvSpPr>
            <a:spLocks noChangeShapeType="1"/>
          </p:cNvSpPr>
          <p:nvPr/>
        </p:nvSpPr>
        <p:spPr bwMode="auto">
          <a:xfrm flipV="1">
            <a:off x="2890838" y="5881688"/>
            <a:ext cx="0" cy="660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498" name="Picture 2" descr="MCj0320212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4244975" y="4100513"/>
            <a:ext cx="1450975" cy="1079500"/>
          </a:xfrm>
          <a:prstGeom prst="rect">
            <a:avLst/>
          </a:prstGeom>
          <a:noFill/>
        </p:spPr>
      </p:pic>
      <p:sp>
        <p:nvSpPr>
          <p:cNvPr id="106499" name="Text Box 3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“Series” Plumbing</a:t>
            </a:r>
          </a:p>
        </p:txBody>
      </p:sp>
      <p:graphicFrame>
        <p:nvGraphicFramePr>
          <p:cNvPr id="106500" name="Group 4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Faucet 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Faucet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Water?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off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off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off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off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6526" name="Line 30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06527" name="Picture 31" descr="MCj0320212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776413" y="4086225"/>
            <a:ext cx="1450975" cy="1079500"/>
          </a:xfrm>
          <a:prstGeom prst="rect">
            <a:avLst/>
          </a:prstGeom>
          <a:noFill/>
        </p:spPr>
      </p:pic>
      <p:sp>
        <p:nvSpPr>
          <p:cNvPr id="106528" name="Freeform 32"/>
          <p:cNvSpPr>
            <a:spLocks/>
          </p:cNvSpPr>
          <p:nvPr/>
        </p:nvSpPr>
        <p:spPr bwMode="auto">
          <a:xfrm>
            <a:off x="2933700" y="4692650"/>
            <a:ext cx="1458913" cy="1038225"/>
          </a:xfrm>
          <a:custGeom>
            <a:avLst/>
            <a:gdLst/>
            <a:ahLst/>
            <a:cxnLst>
              <a:cxn ang="0">
                <a:pos x="151" y="219"/>
              </a:cxn>
              <a:cxn ang="0">
                <a:pos x="325" y="484"/>
              </a:cxn>
              <a:cxn ang="0">
                <a:pos x="507" y="375"/>
              </a:cxn>
              <a:cxn ang="0">
                <a:pos x="672" y="101"/>
              </a:cxn>
              <a:cxn ang="0">
                <a:pos x="919" y="9"/>
              </a:cxn>
              <a:cxn ang="0">
                <a:pos x="909" y="156"/>
              </a:cxn>
              <a:cxn ang="0">
                <a:pos x="727" y="265"/>
              </a:cxn>
              <a:cxn ang="0">
                <a:pos x="617" y="457"/>
              </a:cxn>
              <a:cxn ang="0">
                <a:pos x="498" y="594"/>
              </a:cxn>
              <a:cxn ang="0">
                <a:pos x="288" y="640"/>
              </a:cxn>
              <a:cxn ang="0">
                <a:pos x="123" y="512"/>
              </a:cxn>
              <a:cxn ang="0">
                <a:pos x="5" y="265"/>
              </a:cxn>
              <a:cxn ang="0">
                <a:pos x="151" y="219"/>
              </a:cxn>
            </a:cxnLst>
            <a:rect l="0" t="0" r="r" b="b"/>
            <a:pathLst>
              <a:path w="919" h="654">
                <a:moveTo>
                  <a:pt x="151" y="219"/>
                </a:moveTo>
                <a:cubicBezTo>
                  <a:pt x="204" y="255"/>
                  <a:pt x="266" y="458"/>
                  <a:pt x="325" y="484"/>
                </a:cubicBezTo>
                <a:cubicBezTo>
                  <a:pt x="384" y="510"/>
                  <a:pt x="449" y="439"/>
                  <a:pt x="507" y="375"/>
                </a:cubicBezTo>
                <a:cubicBezTo>
                  <a:pt x="565" y="311"/>
                  <a:pt x="603" y="162"/>
                  <a:pt x="672" y="101"/>
                </a:cubicBezTo>
                <a:cubicBezTo>
                  <a:pt x="741" y="40"/>
                  <a:pt x="880" y="0"/>
                  <a:pt x="919" y="9"/>
                </a:cubicBezTo>
                <a:lnTo>
                  <a:pt x="909" y="156"/>
                </a:lnTo>
                <a:cubicBezTo>
                  <a:pt x="877" y="199"/>
                  <a:pt x="776" y="215"/>
                  <a:pt x="727" y="265"/>
                </a:cubicBezTo>
                <a:cubicBezTo>
                  <a:pt x="678" y="315"/>
                  <a:pt x="655" y="402"/>
                  <a:pt x="617" y="457"/>
                </a:cubicBezTo>
                <a:cubicBezTo>
                  <a:pt x="579" y="512"/>
                  <a:pt x="553" y="564"/>
                  <a:pt x="498" y="594"/>
                </a:cubicBezTo>
                <a:cubicBezTo>
                  <a:pt x="443" y="624"/>
                  <a:pt x="350" y="654"/>
                  <a:pt x="288" y="640"/>
                </a:cubicBezTo>
                <a:cubicBezTo>
                  <a:pt x="226" y="626"/>
                  <a:pt x="170" y="574"/>
                  <a:pt x="123" y="512"/>
                </a:cubicBezTo>
                <a:cubicBezTo>
                  <a:pt x="76" y="450"/>
                  <a:pt x="0" y="314"/>
                  <a:pt x="5" y="265"/>
                </a:cubicBezTo>
                <a:lnTo>
                  <a:pt x="151" y="21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6529" name="Freeform 33"/>
          <p:cNvSpPr>
            <a:spLocks/>
          </p:cNvSpPr>
          <p:nvPr/>
        </p:nvSpPr>
        <p:spPr bwMode="auto">
          <a:xfrm>
            <a:off x="5400675" y="4203700"/>
            <a:ext cx="2446338" cy="1527175"/>
          </a:xfrm>
          <a:custGeom>
            <a:avLst/>
            <a:gdLst/>
            <a:ahLst/>
            <a:cxnLst>
              <a:cxn ang="0">
                <a:pos x="135" y="527"/>
              </a:cxn>
              <a:cxn ang="0">
                <a:pos x="291" y="792"/>
              </a:cxn>
              <a:cxn ang="0">
                <a:pos x="453" y="683"/>
              </a:cxn>
              <a:cxn ang="0">
                <a:pos x="620" y="424"/>
              </a:cxn>
              <a:cxn ang="0">
                <a:pos x="816" y="214"/>
              </a:cxn>
              <a:cxn ang="0">
                <a:pos x="1045" y="58"/>
              </a:cxn>
              <a:cxn ang="0">
                <a:pos x="1215" y="3"/>
              </a:cxn>
              <a:cxn ang="0">
                <a:pos x="1356" y="40"/>
              </a:cxn>
              <a:cxn ang="0">
                <a:pos x="1470" y="159"/>
              </a:cxn>
              <a:cxn ang="0">
                <a:pos x="1528" y="287"/>
              </a:cxn>
              <a:cxn ang="0">
                <a:pos x="1388" y="314"/>
              </a:cxn>
              <a:cxn ang="0">
                <a:pos x="1323" y="186"/>
              </a:cxn>
              <a:cxn ang="0">
                <a:pos x="1184" y="141"/>
              </a:cxn>
              <a:cxn ang="0">
                <a:pos x="939" y="296"/>
              </a:cxn>
              <a:cxn ang="0">
                <a:pos x="678" y="579"/>
              </a:cxn>
              <a:cxn ang="0">
                <a:pos x="552" y="765"/>
              </a:cxn>
              <a:cxn ang="0">
                <a:pos x="445" y="902"/>
              </a:cxn>
              <a:cxn ang="0">
                <a:pos x="257" y="948"/>
              </a:cxn>
              <a:cxn ang="0">
                <a:pos x="110" y="820"/>
              </a:cxn>
              <a:cxn ang="0">
                <a:pos x="4" y="573"/>
              </a:cxn>
              <a:cxn ang="0">
                <a:pos x="135" y="527"/>
              </a:cxn>
            </a:cxnLst>
            <a:rect l="0" t="0" r="r" b="b"/>
            <a:pathLst>
              <a:path w="1541" h="962">
                <a:moveTo>
                  <a:pt x="135" y="527"/>
                </a:moveTo>
                <a:cubicBezTo>
                  <a:pt x="182" y="563"/>
                  <a:pt x="238" y="766"/>
                  <a:pt x="291" y="792"/>
                </a:cubicBezTo>
                <a:cubicBezTo>
                  <a:pt x="343" y="818"/>
                  <a:pt x="399" y="744"/>
                  <a:pt x="453" y="683"/>
                </a:cubicBezTo>
                <a:cubicBezTo>
                  <a:pt x="508" y="622"/>
                  <a:pt x="560" y="502"/>
                  <a:pt x="620" y="424"/>
                </a:cubicBezTo>
                <a:cubicBezTo>
                  <a:pt x="681" y="346"/>
                  <a:pt x="745" y="275"/>
                  <a:pt x="816" y="214"/>
                </a:cubicBezTo>
                <a:cubicBezTo>
                  <a:pt x="887" y="153"/>
                  <a:pt x="978" y="93"/>
                  <a:pt x="1045" y="58"/>
                </a:cubicBezTo>
                <a:cubicBezTo>
                  <a:pt x="1112" y="23"/>
                  <a:pt x="1163" y="6"/>
                  <a:pt x="1215" y="3"/>
                </a:cubicBezTo>
                <a:cubicBezTo>
                  <a:pt x="1267" y="0"/>
                  <a:pt x="1314" y="14"/>
                  <a:pt x="1356" y="40"/>
                </a:cubicBezTo>
                <a:cubicBezTo>
                  <a:pt x="1398" y="66"/>
                  <a:pt x="1442" y="118"/>
                  <a:pt x="1470" y="159"/>
                </a:cubicBezTo>
                <a:cubicBezTo>
                  <a:pt x="1499" y="200"/>
                  <a:pt x="1541" y="261"/>
                  <a:pt x="1528" y="287"/>
                </a:cubicBezTo>
                <a:lnTo>
                  <a:pt x="1388" y="314"/>
                </a:lnTo>
                <a:cubicBezTo>
                  <a:pt x="1354" y="297"/>
                  <a:pt x="1357" y="215"/>
                  <a:pt x="1323" y="186"/>
                </a:cubicBezTo>
                <a:cubicBezTo>
                  <a:pt x="1289" y="157"/>
                  <a:pt x="1248" y="123"/>
                  <a:pt x="1184" y="141"/>
                </a:cubicBezTo>
                <a:cubicBezTo>
                  <a:pt x="1121" y="159"/>
                  <a:pt x="1023" y="223"/>
                  <a:pt x="939" y="296"/>
                </a:cubicBezTo>
                <a:cubicBezTo>
                  <a:pt x="855" y="369"/>
                  <a:pt x="742" y="501"/>
                  <a:pt x="678" y="579"/>
                </a:cubicBezTo>
                <a:cubicBezTo>
                  <a:pt x="613" y="657"/>
                  <a:pt x="590" y="711"/>
                  <a:pt x="552" y="765"/>
                </a:cubicBezTo>
                <a:cubicBezTo>
                  <a:pt x="513" y="819"/>
                  <a:pt x="494" y="872"/>
                  <a:pt x="445" y="902"/>
                </a:cubicBezTo>
                <a:cubicBezTo>
                  <a:pt x="396" y="932"/>
                  <a:pt x="313" y="962"/>
                  <a:pt x="257" y="948"/>
                </a:cubicBezTo>
                <a:cubicBezTo>
                  <a:pt x="202" y="934"/>
                  <a:pt x="152" y="882"/>
                  <a:pt x="110" y="820"/>
                </a:cubicBezTo>
                <a:cubicBezTo>
                  <a:pt x="68" y="758"/>
                  <a:pt x="0" y="622"/>
                  <a:pt x="4" y="573"/>
                </a:cubicBezTo>
                <a:lnTo>
                  <a:pt x="135" y="527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6530" name="AutoShape 34"/>
          <p:cNvSpPr>
            <a:spLocks noChangeArrowheads="1"/>
          </p:cNvSpPr>
          <p:nvPr/>
        </p:nvSpPr>
        <p:spPr bwMode="auto">
          <a:xfrm rot="16200000" flipH="1">
            <a:off x="878681" y="3821907"/>
            <a:ext cx="231775" cy="1989138"/>
          </a:xfrm>
          <a:prstGeom prst="can">
            <a:avLst>
              <a:gd name="adj" fmla="val 3472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31" name="Line 35"/>
          <p:cNvSpPr>
            <a:spLocks noChangeShapeType="1"/>
          </p:cNvSpPr>
          <p:nvPr/>
        </p:nvSpPr>
        <p:spPr bwMode="auto">
          <a:xfrm>
            <a:off x="617538" y="4822825"/>
            <a:ext cx="1030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06532" name="Picture 36" descr="MCj02961050000[1]"/>
          <p:cNvPicPr>
            <a:picLocks noChangeAspect="1" noChangeArrowheads="1"/>
          </p:cNvPicPr>
          <p:nvPr/>
        </p:nvPicPr>
        <p:blipFill>
          <a:blip r:embed="rId3" cstate="print"/>
          <a:srcRect r="15643" b="14378"/>
          <a:stretch>
            <a:fillRect/>
          </a:stretch>
        </p:blipFill>
        <p:spPr bwMode="auto">
          <a:xfrm>
            <a:off x="7108825" y="5043488"/>
            <a:ext cx="1874838" cy="1682750"/>
          </a:xfrm>
          <a:prstGeom prst="rect">
            <a:avLst/>
          </a:prstGeom>
          <a:noFill/>
        </p:spPr>
      </p:pic>
      <p:sp>
        <p:nvSpPr>
          <p:cNvPr id="106533" name="AutoShape 37" descr="Light horizontal"/>
          <p:cNvSpPr>
            <a:spLocks noChangeArrowheads="1"/>
          </p:cNvSpPr>
          <p:nvPr/>
        </p:nvSpPr>
        <p:spPr bwMode="auto">
          <a:xfrm rot="9522159">
            <a:off x="7577138" y="4567238"/>
            <a:ext cx="255587" cy="203200"/>
          </a:xfrm>
          <a:prstGeom prst="can">
            <a:avLst>
              <a:gd name="adj" fmla="val 25000"/>
            </a:avLst>
          </a:prstGeom>
          <a:pattFill prst="ltHorz">
            <a:fgClr>
              <a:schemeClr val="tx2"/>
            </a:fgClr>
            <a:bgClr>
              <a:srgbClr val="FFCC00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34" name="Line 38"/>
          <p:cNvSpPr>
            <a:spLocks noChangeShapeType="1"/>
          </p:cNvSpPr>
          <p:nvPr/>
        </p:nvSpPr>
        <p:spPr bwMode="auto">
          <a:xfrm>
            <a:off x="7866063" y="4789488"/>
            <a:ext cx="174625" cy="188912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6535" name="Line 39"/>
          <p:cNvSpPr>
            <a:spLocks noChangeShapeType="1"/>
          </p:cNvSpPr>
          <p:nvPr/>
        </p:nvSpPr>
        <p:spPr bwMode="auto">
          <a:xfrm>
            <a:off x="7823200" y="4848225"/>
            <a:ext cx="101600" cy="188913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6536" name="Line 40"/>
          <p:cNvSpPr>
            <a:spLocks noChangeShapeType="1"/>
          </p:cNvSpPr>
          <p:nvPr/>
        </p:nvSpPr>
        <p:spPr bwMode="auto">
          <a:xfrm>
            <a:off x="7764463" y="4833938"/>
            <a:ext cx="0" cy="130175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6537" name="Line 41"/>
          <p:cNvSpPr>
            <a:spLocks noChangeShapeType="1"/>
          </p:cNvSpPr>
          <p:nvPr/>
        </p:nvSpPr>
        <p:spPr bwMode="auto">
          <a:xfrm>
            <a:off x="7678738" y="4862513"/>
            <a:ext cx="0" cy="15875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6538" name="Line 42"/>
          <p:cNvSpPr>
            <a:spLocks noChangeShapeType="1"/>
          </p:cNvSpPr>
          <p:nvPr/>
        </p:nvSpPr>
        <p:spPr bwMode="auto">
          <a:xfrm>
            <a:off x="7780338" y="4862513"/>
            <a:ext cx="42862" cy="15875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Line 2"/>
          <p:cNvSpPr>
            <a:spLocks noChangeShapeType="1"/>
          </p:cNvSpPr>
          <p:nvPr/>
        </p:nvSpPr>
        <p:spPr bwMode="auto">
          <a:xfrm flipV="1">
            <a:off x="4152900" y="4403725"/>
            <a:ext cx="382588" cy="203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35" name="Line 3"/>
          <p:cNvSpPr>
            <a:spLocks noChangeShapeType="1"/>
          </p:cNvSpPr>
          <p:nvPr/>
        </p:nvSpPr>
        <p:spPr bwMode="auto">
          <a:xfrm flipV="1">
            <a:off x="4152900" y="5243513"/>
            <a:ext cx="382588" cy="203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Parallel Circuit</a:t>
            </a:r>
          </a:p>
        </p:txBody>
      </p:sp>
      <p:graphicFrame>
        <p:nvGraphicFramePr>
          <p:cNvPr id="69690" name="Group 58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9663" name="Line 31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64" name="Text Box 32"/>
          <p:cNvSpPr txBox="1">
            <a:spLocks noChangeArrowheads="1"/>
          </p:cNvSpPr>
          <p:nvPr/>
        </p:nvSpPr>
        <p:spPr bwMode="auto">
          <a:xfrm>
            <a:off x="6032500" y="2182813"/>
            <a:ext cx="2582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      1 = On</a:t>
            </a:r>
          </a:p>
        </p:txBody>
      </p:sp>
      <p:sp>
        <p:nvSpPr>
          <p:cNvPr id="69665" name="Line 33"/>
          <p:cNvSpPr>
            <a:spLocks noChangeShapeType="1"/>
          </p:cNvSpPr>
          <p:nvPr/>
        </p:nvSpPr>
        <p:spPr bwMode="auto">
          <a:xfrm>
            <a:off x="3505200" y="4606925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66" name="Line 34"/>
          <p:cNvSpPr>
            <a:spLocks noChangeShapeType="1"/>
          </p:cNvSpPr>
          <p:nvPr/>
        </p:nvSpPr>
        <p:spPr bwMode="auto">
          <a:xfrm flipV="1">
            <a:off x="2890838" y="5045075"/>
            <a:ext cx="0" cy="6175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67" name="Line 35"/>
          <p:cNvSpPr>
            <a:spLocks noChangeShapeType="1"/>
          </p:cNvSpPr>
          <p:nvPr/>
        </p:nvSpPr>
        <p:spPr bwMode="auto">
          <a:xfrm>
            <a:off x="4681538" y="4606925"/>
            <a:ext cx="654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68" name="Line 36"/>
          <p:cNvSpPr>
            <a:spLocks noChangeShapeType="1"/>
          </p:cNvSpPr>
          <p:nvPr/>
        </p:nvSpPr>
        <p:spPr bwMode="auto">
          <a:xfrm flipV="1">
            <a:off x="5967413" y="5045075"/>
            <a:ext cx="0" cy="6111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69" name="Line 37"/>
          <p:cNvSpPr>
            <a:spLocks noChangeShapeType="1"/>
          </p:cNvSpPr>
          <p:nvPr/>
        </p:nvSpPr>
        <p:spPr bwMode="auto">
          <a:xfrm rot="16200000">
            <a:off x="2895600" y="5778500"/>
            <a:ext cx="0" cy="222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70" name="Line 38"/>
          <p:cNvSpPr>
            <a:spLocks noChangeShapeType="1"/>
          </p:cNvSpPr>
          <p:nvPr/>
        </p:nvSpPr>
        <p:spPr bwMode="auto">
          <a:xfrm rot="16200000">
            <a:off x="2909888" y="5422900"/>
            <a:ext cx="0" cy="5175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71" name="Oval 39"/>
          <p:cNvSpPr>
            <a:spLocks noChangeArrowheads="1"/>
          </p:cNvSpPr>
          <p:nvPr/>
        </p:nvSpPr>
        <p:spPr bwMode="auto">
          <a:xfrm>
            <a:off x="4095750" y="4560888"/>
            <a:ext cx="93663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72" name="Oval 40"/>
          <p:cNvSpPr>
            <a:spLocks noChangeArrowheads="1"/>
          </p:cNvSpPr>
          <p:nvPr/>
        </p:nvSpPr>
        <p:spPr bwMode="auto">
          <a:xfrm>
            <a:off x="4587875" y="4560888"/>
            <a:ext cx="93663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73" name="Line 41"/>
          <p:cNvSpPr>
            <a:spLocks noChangeShapeType="1"/>
          </p:cNvSpPr>
          <p:nvPr/>
        </p:nvSpPr>
        <p:spPr bwMode="auto">
          <a:xfrm>
            <a:off x="2882900" y="5026025"/>
            <a:ext cx="6032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74" name="Line 42"/>
          <p:cNvSpPr>
            <a:spLocks noChangeShapeType="1"/>
          </p:cNvSpPr>
          <p:nvPr/>
        </p:nvSpPr>
        <p:spPr bwMode="auto">
          <a:xfrm>
            <a:off x="3505200" y="5446713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75" name="Line 43"/>
          <p:cNvSpPr>
            <a:spLocks noChangeShapeType="1"/>
          </p:cNvSpPr>
          <p:nvPr/>
        </p:nvSpPr>
        <p:spPr bwMode="auto">
          <a:xfrm>
            <a:off x="4681538" y="5446713"/>
            <a:ext cx="654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76" name="Oval 44"/>
          <p:cNvSpPr>
            <a:spLocks noChangeArrowheads="1"/>
          </p:cNvSpPr>
          <p:nvPr/>
        </p:nvSpPr>
        <p:spPr bwMode="auto">
          <a:xfrm>
            <a:off x="4095750" y="5399088"/>
            <a:ext cx="93663" cy="9366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77" name="Oval 45"/>
          <p:cNvSpPr>
            <a:spLocks noChangeArrowheads="1"/>
          </p:cNvSpPr>
          <p:nvPr/>
        </p:nvSpPr>
        <p:spPr bwMode="auto">
          <a:xfrm>
            <a:off x="4587875" y="5399088"/>
            <a:ext cx="93663" cy="9366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78" name="Line 46"/>
          <p:cNvSpPr>
            <a:spLocks noChangeShapeType="1"/>
          </p:cNvSpPr>
          <p:nvPr/>
        </p:nvSpPr>
        <p:spPr bwMode="auto">
          <a:xfrm flipV="1">
            <a:off x="3500438" y="4600575"/>
            <a:ext cx="0" cy="857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79" name="Line 47"/>
          <p:cNvSpPr>
            <a:spLocks noChangeShapeType="1"/>
          </p:cNvSpPr>
          <p:nvPr/>
        </p:nvSpPr>
        <p:spPr bwMode="auto">
          <a:xfrm>
            <a:off x="5348288" y="5051425"/>
            <a:ext cx="6048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80" name="Text Box 48"/>
          <p:cNvSpPr txBox="1">
            <a:spLocks noChangeArrowheads="1"/>
          </p:cNvSpPr>
          <p:nvPr/>
        </p:nvSpPr>
        <p:spPr bwMode="auto">
          <a:xfrm>
            <a:off x="1408113" y="5505450"/>
            <a:ext cx="1201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battery</a:t>
            </a:r>
          </a:p>
        </p:txBody>
      </p:sp>
      <p:sp>
        <p:nvSpPr>
          <p:cNvPr id="69681" name="Text Box 49"/>
          <p:cNvSpPr txBox="1">
            <a:spLocks noChangeArrowheads="1"/>
          </p:cNvSpPr>
          <p:nvPr/>
        </p:nvSpPr>
        <p:spPr bwMode="auto">
          <a:xfrm>
            <a:off x="6318250" y="5556250"/>
            <a:ext cx="82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light</a:t>
            </a:r>
          </a:p>
        </p:txBody>
      </p:sp>
      <p:sp>
        <p:nvSpPr>
          <p:cNvPr id="69682" name="Text Box 50"/>
          <p:cNvSpPr txBox="1">
            <a:spLocks noChangeArrowheads="1"/>
          </p:cNvSpPr>
          <p:nvPr/>
        </p:nvSpPr>
        <p:spPr bwMode="auto">
          <a:xfrm>
            <a:off x="2982913" y="40894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1</a:t>
            </a:r>
          </a:p>
        </p:txBody>
      </p:sp>
      <p:sp>
        <p:nvSpPr>
          <p:cNvPr id="69683" name="Text Box 51"/>
          <p:cNvSpPr txBox="1">
            <a:spLocks noChangeArrowheads="1"/>
          </p:cNvSpPr>
          <p:nvPr/>
        </p:nvSpPr>
        <p:spPr bwMode="auto">
          <a:xfrm>
            <a:off x="4005263" y="55118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2</a:t>
            </a:r>
          </a:p>
        </p:txBody>
      </p:sp>
      <p:sp>
        <p:nvSpPr>
          <p:cNvPr id="69684" name="Line 52"/>
          <p:cNvSpPr>
            <a:spLocks noChangeShapeType="1"/>
          </p:cNvSpPr>
          <p:nvPr/>
        </p:nvSpPr>
        <p:spPr bwMode="auto">
          <a:xfrm flipV="1">
            <a:off x="5341938" y="4600575"/>
            <a:ext cx="0" cy="857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85" name="Oval 53"/>
          <p:cNvSpPr>
            <a:spLocks noChangeArrowheads="1"/>
          </p:cNvSpPr>
          <p:nvPr/>
        </p:nvSpPr>
        <p:spPr bwMode="auto">
          <a:xfrm rot="5400000">
            <a:off x="5736431" y="5518944"/>
            <a:ext cx="487363" cy="485775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86" name="Line 54"/>
          <p:cNvSpPr>
            <a:spLocks noChangeShapeType="1"/>
          </p:cNvSpPr>
          <p:nvPr/>
        </p:nvSpPr>
        <p:spPr bwMode="auto">
          <a:xfrm flipV="1">
            <a:off x="5970588" y="5862638"/>
            <a:ext cx="0" cy="6794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87" name="Line 55"/>
          <p:cNvSpPr>
            <a:spLocks noChangeShapeType="1"/>
          </p:cNvSpPr>
          <p:nvPr/>
        </p:nvSpPr>
        <p:spPr bwMode="auto">
          <a:xfrm>
            <a:off x="2881313" y="6543675"/>
            <a:ext cx="31067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88" name="Arc 56"/>
          <p:cNvSpPr>
            <a:spLocks/>
          </p:cNvSpPr>
          <p:nvPr/>
        </p:nvSpPr>
        <p:spPr bwMode="auto">
          <a:xfrm rot="5400000" flipH="1">
            <a:off x="5937250" y="5689600"/>
            <a:ext cx="193675" cy="149225"/>
          </a:xfrm>
          <a:custGeom>
            <a:avLst/>
            <a:gdLst>
              <a:gd name="G0" fmla="+- 21568 0 0"/>
              <a:gd name="G1" fmla="+- 21600 0 0"/>
              <a:gd name="G2" fmla="+- 21600 0 0"/>
              <a:gd name="T0" fmla="*/ 0 w 43168"/>
              <a:gd name="T1" fmla="*/ 20426 h 21600"/>
              <a:gd name="T2" fmla="*/ 43168 w 43168"/>
              <a:gd name="T3" fmla="*/ 21600 h 21600"/>
              <a:gd name="T4" fmla="*/ 21568 w 4316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68" h="21600" fill="none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</a:path>
              <a:path w="43168" h="21600" stroke="0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  <a:lnTo>
                  <a:pt x="21568" y="21600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89" name="Line 57"/>
          <p:cNvSpPr>
            <a:spLocks noChangeShapeType="1"/>
          </p:cNvSpPr>
          <p:nvPr/>
        </p:nvSpPr>
        <p:spPr bwMode="auto">
          <a:xfrm flipV="1">
            <a:off x="2890838" y="5881688"/>
            <a:ext cx="0" cy="660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Oval 2"/>
          <p:cNvSpPr>
            <a:spLocks noChangeArrowheads="1"/>
          </p:cNvSpPr>
          <p:nvPr/>
        </p:nvSpPr>
        <p:spPr bwMode="auto">
          <a:xfrm rot="5400000">
            <a:off x="5736431" y="5518944"/>
            <a:ext cx="487363" cy="485775"/>
          </a:xfrm>
          <a:prstGeom prst="ellipse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3" name="Line 3"/>
          <p:cNvSpPr>
            <a:spLocks noChangeShapeType="1"/>
          </p:cNvSpPr>
          <p:nvPr/>
        </p:nvSpPr>
        <p:spPr bwMode="auto">
          <a:xfrm flipV="1">
            <a:off x="4152900" y="4403725"/>
            <a:ext cx="382588" cy="203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684" name="Line 4"/>
          <p:cNvSpPr>
            <a:spLocks noChangeShapeType="1"/>
          </p:cNvSpPr>
          <p:nvPr/>
        </p:nvSpPr>
        <p:spPr bwMode="auto">
          <a:xfrm>
            <a:off x="4152900" y="5446713"/>
            <a:ext cx="433388" cy="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Parallel Circuit</a:t>
            </a:r>
          </a:p>
        </p:txBody>
      </p:sp>
      <p:graphicFrame>
        <p:nvGraphicFramePr>
          <p:cNvPr id="71738" name="Group 58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712" name="Line 32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13" name="Text Box 33"/>
          <p:cNvSpPr txBox="1">
            <a:spLocks noChangeArrowheads="1"/>
          </p:cNvSpPr>
          <p:nvPr/>
        </p:nvSpPr>
        <p:spPr bwMode="auto">
          <a:xfrm>
            <a:off x="6032500" y="2182813"/>
            <a:ext cx="2582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      1 = On</a:t>
            </a:r>
          </a:p>
        </p:txBody>
      </p:sp>
      <p:sp>
        <p:nvSpPr>
          <p:cNvPr id="71714" name="Line 34"/>
          <p:cNvSpPr>
            <a:spLocks noChangeShapeType="1"/>
          </p:cNvSpPr>
          <p:nvPr/>
        </p:nvSpPr>
        <p:spPr bwMode="auto">
          <a:xfrm>
            <a:off x="3505200" y="4606925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15" name="Line 35"/>
          <p:cNvSpPr>
            <a:spLocks noChangeShapeType="1"/>
          </p:cNvSpPr>
          <p:nvPr/>
        </p:nvSpPr>
        <p:spPr bwMode="auto">
          <a:xfrm flipV="1">
            <a:off x="2890838" y="5045075"/>
            <a:ext cx="0" cy="6175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16" name="Line 36"/>
          <p:cNvSpPr>
            <a:spLocks noChangeShapeType="1"/>
          </p:cNvSpPr>
          <p:nvPr/>
        </p:nvSpPr>
        <p:spPr bwMode="auto">
          <a:xfrm>
            <a:off x="4681538" y="4606925"/>
            <a:ext cx="654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17" name="Line 37"/>
          <p:cNvSpPr>
            <a:spLocks noChangeShapeType="1"/>
          </p:cNvSpPr>
          <p:nvPr/>
        </p:nvSpPr>
        <p:spPr bwMode="auto">
          <a:xfrm flipV="1">
            <a:off x="5967413" y="5045075"/>
            <a:ext cx="0" cy="6111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18" name="Line 38"/>
          <p:cNvSpPr>
            <a:spLocks noChangeShapeType="1"/>
          </p:cNvSpPr>
          <p:nvPr/>
        </p:nvSpPr>
        <p:spPr bwMode="auto">
          <a:xfrm rot="16200000">
            <a:off x="2895600" y="5778500"/>
            <a:ext cx="0" cy="222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19" name="Line 39"/>
          <p:cNvSpPr>
            <a:spLocks noChangeShapeType="1"/>
          </p:cNvSpPr>
          <p:nvPr/>
        </p:nvSpPr>
        <p:spPr bwMode="auto">
          <a:xfrm rot="16200000">
            <a:off x="2909888" y="5422900"/>
            <a:ext cx="0" cy="5175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20" name="Oval 40"/>
          <p:cNvSpPr>
            <a:spLocks noChangeArrowheads="1"/>
          </p:cNvSpPr>
          <p:nvPr/>
        </p:nvSpPr>
        <p:spPr bwMode="auto">
          <a:xfrm>
            <a:off x="4095750" y="4560888"/>
            <a:ext cx="93663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21" name="Oval 41"/>
          <p:cNvSpPr>
            <a:spLocks noChangeArrowheads="1"/>
          </p:cNvSpPr>
          <p:nvPr/>
        </p:nvSpPr>
        <p:spPr bwMode="auto">
          <a:xfrm>
            <a:off x="4587875" y="4560888"/>
            <a:ext cx="93663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22" name="Line 42"/>
          <p:cNvSpPr>
            <a:spLocks noChangeShapeType="1"/>
          </p:cNvSpPr>
          <p:nvPr/>
        </p:nvSpPr>
        <p:spPr bwMode="auto">
          <a:xfrm>
            <a:off x="2882900" y="5026025"/>
            <a:ext cx="6032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23" name="Line 43"/>
          <p:cNvSpPr>
            <a:spLocks noChangeShapeType="1"/>
          </p:cNvSpPr>
          <p:nvPr/>
        </p:nvSpPr>
        <p:spPr bwMode="auto">
          <a:xfrm>
            <a:off x="3505200" y="5446713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24" name="Line 44"/>
          <p:cNvSpPr>
            <a:spLocks noChangeShapeType="1"/>
          </p:cNvSpPr>
          <p:nvPr/>
        </p:nvSpPr>
        <p:spPr bwMode="auto">
          <a:xfrm>
            <a:off x="4681538" y="5446713"/>
            <a:ext cx="654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25" name="Oval 45"/>
          <p:cNvSpPr>
            <a:spLocks noChangeArrowheads="1"/>
          </p:cNvSpPr>
          <p:nvPr/>
        </p:nvSpPr>
        <p:spPr bwMode="auto">
          <a:xfrm>
            <a:off x="4095750" y="5399088"/>
            <a:ext cx="93663" cy="9366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26" name="Oval 46"/>
          <p:cNvSpPr>
            <a:spLocks noChangeArrowheads="1"/>
          </p:cNvSpPr>
          <p:nvPr/>
        </p:nvSpPr>
        <p:spPr bwMode="auto">
          <a:xfrm>
            <a:off x="4587875" y="5399088"/>
            <a:ext cx="93663" cy="9366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27" name="Line 47"/>
          <p:cNvSpPr>
            <a:spLocks noChangeShapeType="1"/>
          </p:cNvSpPr>
          <p:nvPr/>
        </p:nvSpPr>
        <p:spPr bwMode="auto">
          <a:xfrm flipV="1">
            <a:off x="3500438" y="4600575"/>
            <a:ext cx="0" cy="857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28" name="Line 48"/>
          <p:cNvSpPr>
            <a:spLocks noChangeShapeType="1"/>
          </p:cNvSpPr>
          <p:nvPr/>
        </p:nvSpPr>
        <p:spPr bwMode="auto">
          <a:xfrm>
            <a:off x="5348288" y="5051425"/>
            <a:ext cx="6048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29" name="Text Box 49"/>
          <p:cNvSpPr txBox="1">
            <a:spLocks noChangeArrowheads="1"/>
          </p:cNvSpPr>
          <p:nvPr/>
        </p:nvSpPr>
        <p:spPr bwMode="auto">
          <a:xfrm>
            <a:off x="1408113" y="5505450"/>
            <a:ext cx="1201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battery</a:t>
            </a:r>
          </a:p>
        </p:txBody>
      </p:sp>
      <p:sp>
        <p:nvSpPr>
          <p:cNvPr id="71730" name="Text Box 50"/>
          <p:cNvSpPr txBox="1">
            <a:spLocks noChangeArrowheads="1"/>
          </p:cNvSpPr>
          <p:nvPr/>
        </p:nvSpPr>
        <p:spPr bwMode="auto">
          <a:xfrm>
            <a:off x="6318250" y="5556250"/>
            <a:ext cx="82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light</a:t>
            </a:r>
          </a:p>
        </p:txBody>
      </p:sp>
      <p:sp>
        <p:nvSpPr>
          <p:cNvPr id="71731" name="Text Box 51"/>
          <p:cNvSpPr txBox="1">
            <a:spLocks noChangeArrowheads="1"/>
          </p:cNvSpPr>
          <p:nvPr/>
        </p:nvSpPr>
        <p:spPr bwMode="auto">
          <a:xfrm>
            <a:off x="2982913" y="40894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1</a:t>
            </a:r>
          </a:p>
        </p:txBody>
      </p:sp>
      <p:sp>
        <p:nvSpPr>
          <p:cNvPr id="71732" name="Text Box 52"/>
          <p:cNvSpPr txBox="1">
            <a:spLocks noChangeArrowheads="1"/>
          </p:cNvSpPr>
          <p:nvPr/>
        </p:nvSpPr>
        <p:spPr bwMode="auto">
          <a:xfrm>
            <a:off x="4005263" y="55118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2</a:t>
            </a:r>
          </a:p>
        </p:txBody>
      </p:sp>
      <p:sp>
        <p:nvSpPr>
          <p:cNvPr id="71733" name="Line 53"/>
          <p:cNvSpPr>
            <a:spLocks noChangeShapeType="1"/>
          </p:cNvSpPr>
          <p:nvPr/>
        </p:nvSpPr>
        <p:spPr bwMode="auto">
          <a:xfrm flipV="1">
            <a:off x="5341938" y="4600575"/>
            <a:ext cx="0" cy="857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34" name="Line 54"/>
          <p:cNvSpPr>
            <a:spLocks noChangeShapeType="1"/>
          </p:cNvSpPr>
          <p:nvPr/>
        </p:nvSpPr>
        <p:spPr bwMode="auto">
          <a:xfrm flipV="1">
            <a:off x="5970588" y="5862638"/>
            <a:ext cx="0" cy="6794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35" name="Line 55"/>
          <p:cNvSpPr>
            <a:spLocks noChangeShapeType="1"/>
          </p:cNvSpPr>
          <p:nvPr/>
        </p:nvSpPr>
        <p:spPr bwMode="auto">
          <a:xfrm>
            <a:off x="2881313" y="6543675"/>
            <a:ext cx="31067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36" name="Arc 56"/>
          <p:cNvSpPr>
            <a:spLocks/>
          </p:cNvSpPr>
          <p:nvPr/>
        </p:nvSpPr>
        <p:spPr bwMode="auto">
          <a:xfrm rot="5400000" flipH="1">
            <a:off x="5937250" y="5689600"/>
            <a:ext cx="193675" cy="149225"/>
          </a:xfrm>
          <a:custGeom>
            <a:avLst/>
            <a:gdLst>
              <a:gd name="G0" fmla="+- 21568 0 0"/>
              <a:gd name="G1" fmla="+- 21600 0 0"/>
              <a:gd name="G2" fmla="+- 21600 0 0"/>
              <a:gd name="T0" fmla="*/ 0 w 43168"/>
              <a:gd name="T1" fmla="*/ 20426 h 21600"/>
              <a:gd name="T2" fmla="*/ 43168 w 43168"/>
              <a:gd name="T3" fmla="*/ 21600 h 21600"/>
              <a:gd name="T4" fmla="*/ 21568 w 4316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68" h="21600" fill="none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</a:path>
              <a:path w="43168" h="21600" stroke="0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  <a:lnTo>
                  <a:pt x="21568" y="21600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37" name="Line 57"/>
          <p:cNvSpPr>
            <a:spLocks noChangeShapeType="1"/>
          </p:cNvSpPr>
          <p:nvPr/>
        </p:nvSpPr>
        <p:spPr bwMode="auto">
          <a:xfrm flipV="1">
            <a:off x="2890838" y="5881688"/>
            <a:ext cx="0" cy="660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09" name="Oval 53"/>
          <p:cNvSpPr>
            <a:spLocks noChangeArrowheads="1"/>
          </p:cNvSpPr>
          <p:nvPr/>
        </p:nvSpPr>
        <p:spPr bwMode="auto">
          <a:xfrm rot="5400000">
            <a:off x="5736431" y="5518944"/>
            <a:ext cx="487363" cy="48577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58" name="Line 2"/>
          <p:cNvSpPr>
            <a:spLocks noChangeShapeType="1"/>
          </p:cNvSpPr>
          <p:nvPr/>
        </p:nvSpPr>
        <p:spPr bwMode="auto">
          <a:xfrm flipV="1">
            <a:off x="4152900" y="4403725"/>
            <a:ext cx="382588" cy="203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59" name="Line 3"/>
          <p:cNvSpPr>
            <a:spLocks noChangeShapeType="1"/>
          </p:cNvSpPr>
          <p:nvPr/>
        </p:nvSpPr>
        <p:spPr bwMode="auto">
          <a:xfrm>
            <a:off x="4152900" y="5446713"/>
            <a:ext cx="433388" cy="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Parallel Circuit</a:t>
            </a:r>
          </a:p>
        </p:txBody>
      </p:sp>
      <p:graphicFrame>
        <p:nvGraphicFramePr>
          <p:cNvPr id="70716" name="Group 60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0687" name="Line 31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88" name="Text Box 32"/>
          <p:cNvSpPr txBox="1">
            <a:spLocks noChangeArrowheads="1"/>
          </p:cNvSpPr>
          <p:nvPr/>
        </p:nvSpPr>
        <p:spPr bwMode="auto">
          <a:xfrm>
            <a:off x="6032500" y="2182813"/>
            <a:ext cx="2582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      1 = On</a:t>
            </a:r>
          </a:p>
        </p:txBody>
      </p:sp>
      <p:sp>
        <p:nvSpPr>
          <p:cNvPr id="70689" name="Line 33"/>
          <p:cNvSpPr>
            <a:spLocks noChangeShapeType="1"/>
          </p:cNvSpPr>
          <p:nvPr/>
        </p:nvSpPr>
        <p:spPr bwMode="auto">
          <a:xfrm>
            <a:off x="3505200" y="4606925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90" name="Line 34"/>
          <p:cNvSpPr>
            <a:spLocks noChangeShapeType="1"/>
          </p:cNvSpPr>
          <p:nvPr/>
        </p:nvSpPr>
        <p:spPr bwMode="auto">
          <a:xfrm flipV="1">
            <a:off x="2890838" y="5045075"/>
            <a:ext cx="0" cy="6175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91" name="Line 35"/>
          <p:cNvSpPr>
            <a:spLocks noChangeShapeType="1"/>
          </p:cNvSpPr>
          <p:nvPr/>
        </p:nvSpPr>
        <p:spPr bwMode="auto">
          <a:xfrm>
            <a:off x="4681538" y="4606925"/>
            <a:ext cx="654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92" name="Line 36"/>
          <p:cNvSpPr>
            <a:spLocks noChangeShapeType="1"/>
          </p:cNvSpPr>
          <p:nvPr/>
        </p:nvSpPr>
        <p:spPr bwMode="auto">
          <a:xfrm flipV="1">
            <a:off x="5967413" y="5045075"/>
            <a:ext cx="0" cy="6111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93" name="Line 37"/>
          <p:cNvSpPr>
            <a:spLocks noChangeShapeType="1"/>
          </p:cNvSpPr>
          <p:nvPr/>
        </p:nvSpPr>
        <p:spPr bwMode="auto">
          <a:xfrm rot="16200000">
            <a:off x="2895600" y="5778500"/>
            <a:ext cx="0" cy="222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94" name="Line 38"/>
          <p:cNvSpPr>
            <a:spLocks noChangeShapeType="1"/>
          </p:cNvSpPr>
          <p:nvPr/>
        </p:nvSpPr>
        <p:spPr bwMode="auto">
          <a:xfrm rot="16200000">
            <a:off x="2909888" y="5422900"/>
            <a:ext cx="0" cy="5175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95" name="Oval 39"/>
          <p:cNvSpPr>
            <a:spLocks noChangeArrowheads="1"/>
          </p:cNvSpPr>
          <p:nvPr/>
        </p:nvSpPr>
        <p:spPr bwMode="auto">
          <a:xfrm>
            <a:off x="4095750" y="4560888"/>
            <a:ext cx="93663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96" name="Oval 40"/>
          <p:cNvSpPr>
            <a:spLocks noChangeArrowheads="1"/>
          </p:cNvSpPr>
          <p:nvPr/>
        </p:nvSpPr>
        <p:spPr bwMode="auto">
          <a:xfrm>
            <a:off x="4587875" y="4560888"/>
            <a:ext cx="93663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97" name="Line 41"/>
          <p:cNvSpPr>
            <a:spLocks noChangeShapeType="1"/>
          </p:cNvSpPr>
          <p:nvPr/>
        </p:nvSpPr>
        <p:spPr bwMode="auto">
          <a:xfrm>
            <a:off x="2882900" y="5026025"/>
            <a:ext cx="6032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98" name="Line 42"/>
          <p:cNvSpPr>
            <a:spLocks noChangeShapeType="1"/>
          </p:cNvSpPr>
          <p:nvPr/>
        </p:nvSpPr>
        <p:spPr bwMode="auto">
          <a:xfrm>
            <a:off x="3505200" y="5446713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99" name="Line 43"/>
          <p:cNvSpPr>
            <a:spLocks noChangeShapeType="1"/>
          </p:cNvSpPr>
          <p:nvPr/>
        </p:nvSpPr>
        <p:spPr bwMode="auto">
          <a:xfrm>
            <a:off x="4681538" y="5446713"/>
            <a:ext cx="654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700" name="Oval 44"/>
          <p:cNvSpPr>
            <a:spLocks noChangeArrowheads="1"/>
          </p:cNvSpPr>
          <p:nvPr/>
        </p:nvSpPr>
        <p:spPr bwMode="auto">
          <a:xfrm>
            <a:off x="4095750" y="5399088"/>
            <a:ext cx="93663" cy="9366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01" name="Oval 45"/>
          <p:cNvSpPr>
            <a:spLocks noChangeArrowheads="1"/>
          </p:cNvSpPr>
          <p:nvPr/>
        </p:nvSpPr>
        <p:spPr bwMode="auto">
          <a:xfrm>
            <a:off x="4587875" y="5399088"/>
            <a:ext cx="93663" cy="9366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02" name="Line 46"/>
          <p:cNvSpPr>
            <a:spLocks noChangeShapeType="1"/>
          </p:cNvSpPr>
          <p:nvPr/>
        </p:nvSpPr>
        <p:spPr bwMode="auto">
          <a:xfrm flipV="1">
            <a:off x="3500438" y="4600575"/>
            <a:ext cx="0" cy="857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703" name="Line 47"/>
          <p:cNvSpPr>
            <a:spLocks noChangeShapeType="1"/>
          </p:cNvSpPr>
          <p:nvPr/>
        </p:nvSpPr>
        <p:spPr bwMode="auto">
          <a:xfrm>
            <a:off x="5348288" y="5051425"/>
            <a:ext cx="6048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704" name="Text Box 48"/>
          <p:cNvSpPr txBox="1">
            <a:spLocks noChangeArrowheads="1"/>
          </p:cNvSpPr>
          <p:nvPr/>
        </p:nvSpPr>
        <p:spPr bwMode="auto">
          <a:xfrm>
            <a:off x="1408113" y="5505450"/>
            <a:ext cx="1201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battery</a:t>
            </a:r>
          </a:p>
        </p:txBody>
      </p:sp>
      <p:sp>
        <p:nvSpPr>
          <p:cNvPr id="70705" name="Text Box 49"/>
          <p:cNvSpPr txBox="1">
            <a:spLocks noChangeArrowheads="1"/>
          </p:cNvSpPr>
          <p:nvPr/>
        </p:nvSpPr>
        <p:spPr bwMode="auto">
          <a:xfrm>
            <a:off x="6318250" y="5556250"/>
            <a:ext cx="82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light</a:t>
            </a:r>
          </a:p>
        </p:txBody>
      </p:sp>
      <p:sp>
        <p:nvSpPr>
          <p:cNvPr id="70706" name="Text Box 50"/>
          <p:cNvSpPr txBox="1">
            <a:spLocks noChangeArrowheads="1"/>
          </p:cNvSpPr>
          <p:nvPr/>
        </p:nvSpPr>
        <p:spPr bwMode="auto">
          <a:xfrm>
            <a:off x="2982913" y="40894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1</a:t>
            </a:r>
          </a:p>
        </p:txBody>
      </p:sp>
      <p:sp>
        <p:nvSpPr>
          <p:cNvPr id="70707" name="Text Box 51"/>
          <p:cNvSpPr txBox="1">
            <a:spLocks noChangeArrowheads="1"/>
          </p:cNvSpPr>
          <p:nvPr/>
        </p:nvSpPr>
        <p:spPr bwMode="auto">
          <a:xfrm>
            <a:off x="4005263" y="55118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2</a:t>
            </a:r>
          </a:p>
        </p:txBody>
      </p:sp>
      <p:sp>
        <p:nvSpPr>
          <p:cNvPr id="70708" name="Line 52"/>
          <p:cNvSpPr>
            <a:spLocks noChangeShapeType="1"/>
          </p:cNvSpPr>
          <p:nvPr/>
        </p:nvSpPr>
        <p:spPr bwMode="auto">
          <a:xfrm flipV="1">
            <a:off x="5341938" y="4600575"/>
            <a:ext cx="0" cy="857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710" name="Line 54"/>
          <p:cNvSpPr>
            <a:spLocks noChangeShapeType="1"/>
          </p:cNvSpPr>
          <p:nvPr/>
        </p:nvSpPr>
        <p:spPr bwMode="auto">
          <a:xfrm flipV="1">
            <a:off x="5970588" y="5862638"/>
            <a:ext cx="0" cy="6794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711" name="Line 55"/>
          <p:cNvSpPr>
            <a:spLocks noChangeShapeType="1"/>
          </p:cNvSpPr>
          <p:nvPr/>
        </p:nvSpPr>
        <p:spPr bwMode="auto">
          <a:xfrm>
            <a:off x="2881313" y="6543675"/>
            <a:ext cx="31067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712" name="Arc 56"/>
          <p:cNvSpPr>
            <a:spLocks/>
          </p:cNvSpPr>
          <p:nvPr/>
        </p:nvSpPr>
        <p:spPr bwMode="auto">
          <a:xfrm rot="5400000" flipH="1">
            <a:off x="5937250" y="5689600"/>
            <a:ext cx="193675" cy="149225"/>
          </a:xfrm>
          <a:custGeom>
            <a:avLst/>
            <a:gdLst>
              <a:gd name="G0" fmla="+- 21568 0 0"/>
              <a:gd name="G1" fmla="+- 21600 0 0"/>
              <a:gd name="G2" fmla="+- 21600 0 0"/>
              <a:gd name="T0" fmla="*/ 0 w 43168"/>
              <a:gd name="T1" fmla="*/ 20426 h 21600"/>
              <a:gd name="T2" fmla="*/ 43168 w 43168"/>
              <a:gd name="T3" fmla="*/ 21600 h 21600"/>
              <a:gd name="T4" fmla="*/ 21568 w 4316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68" h="21600" fill="none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</a:path>
              <a:path w="43168" h="21600" stroke="0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  <a:lnTo>
                  <a:pt x="21568" y="21600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13" name="Line 57"/>
          <p:cNvSpPr>
            <a:spLocks noChangeShapeType="1"/>
          </p:cNvSpPr>
          <p:nvPr/>
        </p:nvSpPr>
        <p:spPr bwMode="auto">
          <a:xfrm flipV="1">
            <a:off x="2890838" y="5881688"/>
            <a:ext cx="0" cy="660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Oval 2"/>
          <p:cNvSpPr>
            <a:spLocks noChangeArrowheads="1"/>
          </p:cNvSpPr>
          <p:nvPr/>
        </p:nvSpPr>
        <p:spPr bwMode="auto">
          <a:xfrm rot="5400000">
            <a:off x="5736431" y="5518944"/>
            <a:ext cx="487363" cy="485775"/>
          </a:xfrm>
          <a:prstGeom prst="ellipse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07" name="Line 3"/>
          <p:cNvSpPr>
            <a:spLocks noChangeShapeType="1"/>
          </p:cNvSpPr>
          <p:nvPr/>
        </p:nvSpPr>
        <p:spPr bwMode="auto">
          <a:xfrm flipV="1">
            <a:off x="4152900" y="5216525"/>
            <a:ext cx="382588" cy="203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08" name="Line 4"/>
          <p:cNvSpPr>
            <a:spLocks noChangeShapeType="1"/>
          </p:cNvSpPr>
          <p:nvPr/>
        </p:nvSpPr>
        <p:spPr bwMode="auto">
          <a:xfrm>
            <a:off x="4152900" y="4608513"/>
            <a:ext cx="433388" cy="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Parallel Circuit</a:t>
            </a:r>
          </a:p>
        </p:txBody>
      </p:sp>
      <p:graphicFrame>
        <p:nvGraphicFramePr>
          <p:cNvPr id="72762" name="Group 58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736" name="Line 32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37" name="Text Box 33"/>
          <p:cNvSpPr txBox="1">
            <a:spLocks noChangeArrowheads="1"/>
          </p:cNvSpPr>
          <p:nvPr/>
        </p:nvSpPr>
        <p:spPr bwMode="auto">
          <a:xfrm>
            <a:off x="6032500" y="2182813"/>
            <a:ext cx="2582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      1 = On</a:t>
            </a:r>
          </a:p>
        </p:txBody>
      </p:sp>
      <p:sp>
        <p:nvSpPr>
          <p:cNvPr id="72738" name="Line 34"/>
          <p:cNvSpPr>
            <a:spLocks noChangeShapeType="1"/>
          </p:cNvSpPr>
          <p:nvPr/>
        </p:nvSpPr>
        <p:spPr bwMode="auto">
          <a:xfrm>
            <a:off x="3505200" y="4606925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39" name="Line 35"/>
          <p:cNvSpPr>
            <a:spLocks noChangeShapeType="1"/>
          </p:cNvSpPr>
          <p:nvPr/>
        </p:nvSpPr>
        <p:spPr bwMode="auto">
          <a:xfrm flipV="1">
            <a:off x="2890838" y="5045075"/>
            <a:ext cx="0" cy="6175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40" name="Line 36"/>
          <p:cNvSpPr>
            <a:spLocks noChangeShapeType="1"/>
          </p:cNvSpPr>
          <p:nvPr/>
        </p:nvSpPr>
        <p:spPr bwMode="auto">
          <a:xfrm>
            <a:off x="4681538" y="4606925"/>
            <a:ext cx="654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41" name="Line 37"/>
          <p:cNvSpPr>
            <a:spLocks noChangeShapeType="1"/>
          </p:cNvSpPr>
          <p:nvPr/>
        </p:nvSpPr>
        <p:spPr bwMode="auto">
          <a:xfrm flipV="1">
            <a:off x="5967413" y="5045075"/>
            <a:ext cx="0" cy="6111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42" name="Line 38"/>
          <p:cNvSpPr>
            <a:spLocks noChangeShapeType="1"/>
          </p:cNvSpPr>
          <p:nvPr/>
        </p:nvSpPr>
        <p:spPr bwMode="auto">
          <a:xfrm rot="16200000">
            <a:off x="2895600" y="5778500"/>
            <a:ext cx="0" cy="222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43" name="Line 39"/>
          <p:cNvSpPr>
            <a:spLocks noChangeShapeType="1"/>
          </p:cNvSpPr>
          <p:nvPr/>
        </p:nvSpPr>
        <p:spPr bwMode="auto">
          <a:xfrm rot="16200000">
            <a:off x="2909888" y="5422900"/>
            <a:ext cx="0" cy="5175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44" name="Oval 40"/>
          <p:cNvSpPr>
            <a:spLocks noChangeArrowheads="1"/>
          </p:cNvSpPr>
          <p:nvPr/>
        </p:nvSpPr>
        <p:spPr bwMode="auto">
          <a:xfrm>
            <a:off x="4095750" y="4560888"/>
            <a:ext cx="93663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45" name="Oval 41"/>
          <p:cNvSpPr>
            <a:spLocks noChangeArrowheads="1"/>
          </p:cNvSpPr>
          <p:nvPr/>
        </p:nvSpPr>
        <p:spPr bwMode="auto">
          <a:xfrm>
            <a:off x="4587875" y="4560888"/>
            <a:ext cx="93663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46" name="Line 42"/>
          <p:cNvSpPr>
            <a:spLocks noChangeShapeType="1"/>
          </p:cNvSpPr>
          <p:nvPr/>
        </p:nvSpPr>
        <p:spPr bwMode="auto">
          <a:xfrm>
            <a:off x="2882900" y="5026025"/>
            <a:ext cx="6032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47" name="Line 43"/>
          <p:cNvSpPr>
            <a:spLocks noChangeShapeType="1"/>
          </p:cNvSpPr>
          <p:nvPr/>
        </p:nvSpPr>
        <p:spPr bwMode="auto">
          <a:xfrm>
            <a:off x="3505200" y="5446713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48" name="Line 44"/>
          <p:cNvSpPr>
            <a:spLocks noChangeShapeType="1"/>
          </p:cNvSpPr>
          <p:nvPr/>
        </p:nvSpPr>
        <p:spPr bwMode="auto">
          <a:xfrm>
            <a:off x="4681538" y="5446713"/>
            <a:ext cx="654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49" name="Oval 45"/>
          <p:cNvSpPr>
            <a:spLocks noChangeArrowheads="1"/>
          </p:cNvSpPr>
          <p:nvPr/>
        </p:nvSpPr>
        <p:spPr bwMode="auto">
          <a:xfrm>
            <a:off x="4095750" y="5399088"/>
            <a:ext cx="93663" cy="9366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50" name="Oval 46"/>
          <p:cNvSpPr>
            <a:spLocks noChangeArrowheads="1"/>
          </p:cNvSpPr>
          <p:nvPr/>
        </p:nvSpPr>
        <p:spPr bwMode="auto">
          <a:xfrm>
            <a:off x="4587875" y="5399088"/>
            <a:ext cx="93663" cy="9366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51" name="Line 47"/>
          <p:cNvSpPr>
            <a:spLocks noChangeShapeType="1"/>
          </p:cNvSpPr>
          <p:nvPr/>
        </p:nvSpPr>
        <p:spPr bwMode="auto">
          <a:xfrm flipV="1">
            <a:off x="3500438" y="4600575"/>
            <a:ext cx="0" cy="857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52" name="Line 48"/>
          <p:cNvSpPr>
            <a:spLocks noChangeShapeType="1"/>
          </p:cNvSpPr>
          <p:nvPr/>
        </p:nvSpPr>
        <p:spPr bwMode="auto">
          <a:xfrm>
            <a:off x="5348288" y="5051425"/>
            <a:ext cx="6048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53" name="Text Box 49"/>
          <p:cNvSpPr txBox="1">
            <a:spLocks noChangeArrowheads="1"/>
          </p:cNvSpPr>
          <p:nvPr/>
        </p:nvSpPr>
        <p:spPr bwMode="auto">
          <a:xfrm>
            <a:off x="1408113" y="5505450"/>
            <a:ext cx="1201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battery</a:t>
            </a:r>
          </a:p>
        </p:txBody>
      </p:sp>
      <p:sp>
        <p:nvSpPr>
          <p:cNvPr id="72754" name="Text Box 50"/>
          <p:cNvSpPr txBox="1">
            <a:spLocks noChangeArrowheads="1"/>
          </p:cNvSpPr>
          <p:nvPr/>
        </p:nvSpPr>
        <p:spPr bwMode="auto">
          <a:xfrm>
            <a:off x="6318250" y="5556250"/>
            <a:ext cx="82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light</a:t>
            </a:r>
          </a:p>
        </p:txBody>
      </p:sp>
      <p:sp>
        <p:nvSpPr>
          <p:cNvPr id="72755" name="Text Box 51"/>
          <p:cNvSpPr txBox="1">
            <a:spLocks noChangeArrowheads="1"/>
          </p:cNvSpPr>
          <p:nvPr/>
        </p:nvSpPr>
        <p:spPr bwMode="auto">
          <a:xfrm>
            <a:off x="2982913" y="40894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1</a:t>
            </a:r>
          </a:p>
        </p:txBody>
      </p:sp>
      <p:sp>
        <p:nvSpPr>
          <p:cNvPr id="72756" name="Text Box 52"/>
          <p:cNvSpPr txBox="1">
            <a:spLocks noChangeArrowheads="1"/>
          </p:cNvSpPr>
          <p:nvPr/>
        </p:nvSpPr>
        <p:spPr bwMode="auto">
          <a:xfrm>
            <a:off x="4005263" y="55118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2</a:t>
            </a:r>
          </a:p>
        </p:txBody>
      </p:sp>
      <p:sp>
        <p:nvSpPr>
          <p:cNvPr id="72757" name="Line 53"/>
          <p:cNvSpPr>
            <a:spLocks noChangeShapeType="1"/>
          </p:cNvSpPr>
          <p:nvPr/>
        </p:nvSpPr>
        <p:spPr bwMode="auto">
          <a:xfrm flipV="1">
            <a:off x="5341938" y="4600575"/>
            <a:ext cx="0" cy="857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58" name="Line 54"/>
          <p:cNvSpPr>
            <a:spLocks noChangeShapeType="1"/>
          </p:cNvSpPr>
          <p:nvPr/>
        </p:nvSpPr>
        <p:spPr bwMode="auto">
          <a:xfrm flipV="1">
            <a:off x="5970588" y="5862638"/>
            <a:ext cx="0" cy="6794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59" name="Line 55"/>
          <p:cNvSpPr>
            <a:spLocks noChangeShapeType="1"/>
          </p:cNvSpPr>
          <p:nvPr/>
        </p:nvSpPr>
        <p:spPr bwMode="auto">
          <a:xfrm>
            <a:off x="2881313" y="6543675"/>
            <a:ext cx="31067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60" name="Arc 56"/>
          <p:cNvSpPr>
            <a:spLocks/>
          </p:cNvSpPr>
          <p:nvPr/>
        </p:nvSpPr>
        <p:spPr bwMode="auto">
          <a:xfrm rot="5400000" flipH="1">
            <a:off x="5937250" y="5689600"/>
            <a:ext cx="193675" cy="149225"/>
          </a:xfrm>
          <a:custGeom>
            <a:avLst/>
            <a:gdLst>
              <a:gd name="G0" fmla="+- 21568 0 0"/>
              <a:gd name="G1" fmla="+- 21600 0 0"/>
              <a:gd name="G2" fmla="+- 21600 0 0"/>
              <a:gd name="T0" fmla="*/ 0 w 43168"/>
              <a:gd name="T1" fmla="*/ 20426 h 21600"/>
              <a:gd name="T2" fmla="*/ 43168 w 43168"/>
              <a:gd name="T3" fmla="*/ 21600 h 21600"/>
              <a:gd name="T4" fmla="*/ 21568 w 4316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68" h="21600" fill="none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</a:path>
              <a:path w="43168" h="21600" stroke="0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  <a:lnTo>
                  <a:pt x="21568" y="21600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61" name="Line 57"/>
          <p:cNvSpPr>
            <a:spLocks noChangeShapeType="1"/>
          </p:cNvSpPr>
          <p:nvPr/>
        </p:nvSpPr>
        <p:spPr bwMode="auto">
          <a:xfrm flipV="1">
            <a:off x="2890838" y="5881688"/>
            <a:ext cx="0" cy="660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Oval 2"/>
          <p:cNvSpPr>
            <a:spLocks noChangeArrowheads="1"/>
          </p:cNvSpPr>
          <p:nvPr/>
        </p:nvSpPr>
        <p:spPr bwMode="auto">
          <a:xfrm rot="5400000">
            <a:off x="5736431" y="5518944"/>
            <a:ext cx="487363" cy="48577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55" name="Line 3"/>
          <p:cNvSpPr>
            <a:spLocks noChangeShapeType="1"/>
          </p:cNvSpPr>
          <p:nvPr/>
        </p:nvSpPr>
        <p:spPr bwMode="auto">
          <a:xfrm flipV="1">
            <a:off x="4152900" y="5216525"/>
            <a:ext cx="382588" cy="203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56" name="Line 4"/>
          <p:cNvSpPr>
            <a:spLocks noChangeShapeType="1"/>
          </p:cNvSpPr>
          <p:nvPr/>
        </p:nvSpPr>
        <p:spPr bwMode="auto">
          <a:xfrm>
            <a:off x="4152900" y="4608513"/>
            <a:ext cx="433388" cy="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Parallel Circuit</a:t>
            </a:r>
          </a:p>
        </p:txBody>
      </p:sp>
      <p:graphicFrame>
        <p:nvGraphicFramePr>
          <p:cNvPr id="74810" name="Group 58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4784" name="Line 32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85" name="Text Box 33"/>
          <p:cNvSpPr txBox="1">
            <a:spLocks noChangeArrowheads="1"/>
          </p:cNvSpPr>
          <p:nvPr/>
        </p:nvSpPr>
        <p:spPr bwMode="auto">
          <a:xfrm>
            <a:off x="6032500" y="2182813"/>
            <a:ext cx="2582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      1 = On</a:t>
            </a:r>
          </a:p>
        </p:txBody>
      </p:sp>
      <p:sp>
        <p:nvSpPr>
          <p:cNvPr id="74786" name="Line 34"/>
          <p:cNvSpPr>
            <a:spLocks noChangeShapeType="1"/>
          </p:cNvSpPr>
          <p:nvPr/>
        </p:nvSpPr>
        <p:spPr bwMode="auto">
          <a:xfrm>
            <a:off x="3505200" y="4606925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87" name="Line 35"/>
          <p:cNvSpPr>
            <a:spLocks noChangeShapeType="1"/>
          </p:cNvSpPr>
          <p:nvPr/>
        </p:nvSpPr>
        <p:spPr bwMode="auto">
          <a:xfrm flipV="1">
            <a:off x="2890838" y="5045075"/>
            <a:ext cx="0" cy="6175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88" name="Line 36"/>
          <p:cNvSpPr>
            <a:spLocks noChangeShapeType="1"/>
          </p:cNvSpPr>
          <p:nvPr/>
        </p:nvSpPr>
        <p:spPr bwMode="auto">
          <a:xfrm>
            <a:off x="4681538" y="4606925"/>
            <a:ext cx="654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89" name="Line 37"/>
          <p:cNvSpPr>
            <a:spLocks noChangeShapeType="1"/>
          </p:cNvSpPr>
          <p:nvPr/>
        </p:nvSpPr>
        <p:spPr bwMode="auto">
          <a:xfrm flipV="1">
            <a:off x="5967413" y="5045075"/>
            <a:ext cx="0" cy="6111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90" name="Line 38"/>
          <p:cNvSpPr>
            <a:spLocks noChangeShapeType="1"/>
          </p:cNvSpPr>
          <p:nvPr/>
        </p:nvSpPr>
        <p:spPr bwMode="auto">
          <a:xfrm rot="16200000">
            <a:off x="2895600" y="5778500"/>
            <a:ext cx="0" cy="222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91" name="Line 39"/>
          <p:cNvSpPr>
            <a:spLocks noChangeShapeType="1"/>
          </p:cNvSpPr>
          <p:nvPr/>
        </p:nvSpPr>
        <p:spPr bwMode="auto">
          <a:xfrm rot="16200000">
            <a:off x="2909888" y="5422900"/>
            <a:ext cx="0" cy="5175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92" name="Oval 40"/>
          <p:cNvSpPr>
            <a:spLocks noChangeArrowheads="1"/>
          </p:cNvSpPr>
          <p:nvPr/>
        </p:nvSpPr>
        <p:spPr bwMode="auto">
          <a:xfrm>
            <a:off x="4095750" y="4560888"/>
            <a:ext cx="93663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93" name="Oval 41"/>
          <p:cNvSpPr>
            <a:spLocks noChangeArrowheads="1"/>
          </p:cNvSpPr>
          <p:nvPr/>
        </p:nvSpPr>
        <p:spPr bwMode="auto">
          <a:xfrm>
            <a:off x="4587875" y="4560888"/>
            <a:ext cx="93663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94" name="Line 42"/>
          <p:cNvSpPr>
            <a:spLocks noChangeShapeType="1"/>
          </p:cNvSpPr>
          <p:nvPr/>
        </p:nvSpPr>
        <p:spPr bwMode="auto">
          <a:xfrm>
            <a:off x="2882900" y="5026025"/>
            <a:ext cx="6032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95" name="Line 43"/>
          <p:cNvSpPr>
            <a:spLocks noChangeShapeType="1"/>
          </p:cNvSpPr>
          <p:nvPr/>
        </p:nvSpPr>
        <p:spPr bwMode="auto">
          <a:xfrm>
            <a:off x="3505200" y="5446713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96" name="Line 44"/>
          <p:cNvSpPr>
            <a:spLocks noChangeShapeType="1"/>
          </p:cNvSpPr>
          <p:nvPr/>
        </p:nvSpPr>
        <p:spPr bwMode="auto">
          <a:xfrm>
            <a:off x="4681538" y="5446713"/>
            <a:ext cx="654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97" name="Oval 45"/>
          <p:cNvSpPr>
            <a:spLocks noChangeArrowheads="1"/>
          </p:cNvSpPr>
          <p:nvPr/>
        </p:nvSpPr>
        <p:spPr bwMode="auto">
          <a:xfrm>
            <a:off x="4095750" y="5399088"/>
            <a:ext cx="93663" cy="9366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98" name="Oval 46"/>
          <p:cNvSpPr>
            <a:spLocks noChangeArrowheads="1"/>
          </p:cNvSpPr>
          <p:nvPr/>
        </p:nvSpPr>
        <p:spPr bwMode="auto">
          <a:xfrm>
            <a:off x="4587875" y="5399088"/>
            <a:ext cx="93663" cy="9366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99" name="Line 47"/>
          <p:cNvSpPr>
            <a:spLocks noChangeShapeType="1"/>
          </p:cNvSpPr>
          <p:nvPr/>
        </p:nvSpPr>
        <p:spPr bwMode="auto">
          <a:xfrm flipV="1">
            <a:off x="3500438" y="4600575"/>
            <a:ext cx="0" cy="857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800" name="Line 48"/>
          <p:cNvSpPr>
            <a:spLocks noChangeShapeType="1"/>
          </p:cNvSpPr>
          <p:nvPr/>
        </p:nvSpPr>
        <p:spPr bwMode="auto">
          <a:xfrm>
            <a:off x="5348288" y="5051425"/>
            <a:ext cx="6048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801" name="Text Box 49"/>
          <p:cNvSpPr txBox="1">
            <a:spLocks noChangeArrowheads="1"/>
          </p:cNvSpPr>
          <p:nvPr/>
        </p:nvSpPr>
        <p:spPr bwMode="auto">
          <a:xfrm>
            <a:off x="1408113" y="5505450"/>
            <a:ext cx="1201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battery</a:t>
            </a:r>
          </a:p>
        </p:txBody>
      </p:sp>
      <p:sp>
        <p:nvSpPr>
          <p:cNvPr id="74802" name="Text Box 50"/>
          <p:cNvSpPr txBox="1">
            <a:spLocks noChangeArrowheads="1"/>
          </p:cNvSpPr>
          <p:nvPr/>
        </p:nvSpPr>
        <p:spPr bwMode="auto">
          <a:xfrm>
            <a:off x="6318250" y="5556250"/>
            <a:ext cx="82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light</a:t>
            </a:r>
          </a:p>
        </p:txBody>
      </p:sp>
      <p:sp>
        <p:nvSpPr>
          <p:cNvPr id="74803" name="Text Box 51"/>
          <p:cNvSpPr txBox="1">
            <a:spLocks noChangeArrowheads="1"/>
          </p:cNvSpPr>
          <p:nvPr/>
        </p:nvSpPr>
        <p:spPr bwMode="auto">
          <a:xfrm>
            <a:off x="2982913" y="40894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1</a:t>
            </a:r>
          </a:p>
        </p:txBody>
      </p:sp>
      <p:sp>
        <p:nvSpPr>
          <p:cNvPr id="74804" name="Text Box 52"/>
          <p:cNvSpPr txBox="1">
            <a:spLocks noChangeArrowheads="1"/>
          </p:cNvSpPr>
          <p:nvPr/>
        </p:nvSpPr>
        <p:spPr bwMode="auto">
          <a:xfrm>
            <a:off x="4005263" y="55118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2</a:t>
            </a:r>
          </a:p>
        </p:txBody>
      </p:sp>
      <p:sp>
        <p:nvSpPr>
          <p:cNvPr id="74805" name="Line 53"/>
          <p:cNvSpPr>
            <a:spLocks noChangeShapeType="1"/>
          </p:cNvSpPr>
          <p:nvPr/>
        </p:nvSpPr>
        <p:spPr bwMode="auto">
          <a:xfrm flipV="1">
            <a:off x="5341938" y="4600575"/>
            <a:ext cx="0" cy="857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806" name="Line 54"/>
          <p:cNvSpPr>
            <a:spLocks noChangeShapeType="1"/>
          </p:cNvSpPr>
          <p:nvPr/>
        </p:nvSpPr>
        <p:spPr bwMode="auto">
          <a:xfrm flipV="1">
            <a:off x="5970588" y="5862638"/>
            <a:ext cx="0" cy="6794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807" name="Line 55"/>
          <p:cNvSpPr>
            <a:spLocks noChangeShapeType="1"/>
          </p:cNvSpPr>
          <p:nvPr/>
        </p:nvSpPr>
        <p:spPr bwMode="auto">
          <a:xfrm>
            <a:off x="2881313" y="6543675"/>
            <a:ext cx="31067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808" name="Arc 56"/>
          <p:cNvSpPr>
            <a:spLocks/>
          </p:cNvSpPr>
          <p:nvPr/>
        </p:nvSpPr>
        <p:spPr bwMode="auto">
          <a:xfrm rot="5400000" flipH="1">
            <a:off x="5937250" y="5689600"/>
            <a:ext cx="193675" cy="149225"/>
          </a:xfrm>
          <a:custGeom>
            <a:avLst/>
            <a:gdLst>
              <a:gd name="G0" fmla="+- 21568 0 0"/>
              <a:gd name="G1" fmla="+- 21600 0 0"/>
              <a:gd name="G2" fmla="+- 21600 0 0"/>
              <a:gd name="T0" fmla="*/ 0 w 43168"/>
              <a:gd name="T1" fmla="*/ 20426 h 21600"/>
              <a:gd name="T2" fmla="*/ 43168 w 43168"/>
              <a:gd name="T3" fmla="*/ 21600 h 21600"/>
              <a:gd name="T4" fmla="*/ 21568 w 4316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68" h="21600" fill="none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</a:path>
              <a:path w="43168" h="21600" stroke="0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  <a:lnTo>
                  <a:pt x="21568" y="2160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809" name="Line 57"/>
          <p:cNvSpPr>
            <a:spLocks noChangeShapeType="1"/>
          </p:cNvSpPr>
          <p:nvPr/>
        </p:nvSpPr>
        <p:spPr bwMode="auto">
          <a:xfrm flipV="1">
            <a:off x="2890838" y="5881688"/>
            <a:ext cx="0" cy="660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86" name="Line 58"/>
          <p:cNvSpPr>
            <a:spLocks noChangeShapeType="1"/>
          </p:cNvSpPr>
          <p:nvPr/>
        </p:nvSpPr>
        <p:spPr bwMode="auto">
          <a:xfrm>
            <a:off x="4152900" y="5446713"/>
            <a:ext cx="433388" cy="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30" name="Oval 2"/>
          <p:cNvSpPr>
            <a:spLocks noChangeArrowheads="1"/>
          </p:cNvSpPr>
          <p:nvPr/>
        </p:nvSpPr>
        <p:spPr bwMode="auto">
          <a:xfrm rot="5400000">
            <a:off x="5736431" y="5518944"/>
            <a:ext cx="487363" cy="485775"/>
          </a:xfrm>
          <a:prstGeom prst="ellipse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2" name="Line 4"/>
          <p:cNvSpPr>
            <a:spLocks noChangeShapeType="1"/>
          </p:cNvSpPr>
          <p:nvPr/>
        </p:nvSpPr>
        <p:spPr bwMode="auto">
          <a:xfrm>
            <a:off x="4152900" y="4608513"/>
            <a:ext cx="433388" cy="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Parallel Circuit</a:t>
            </a:r>
          </a:p>
        </p:txBody>
      </p:sp>
      <p:graphicFrame>
        <p:nvGraphicFramePr>
          <p:cNvPr id="73787" name="Group 59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3760" name="Line 32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61" name="Text Box 33"/>
          <p:cNvSpPr txBox="1">
            <a:spLocks noChangeArrowheads="1"/>
          </p:cNvSpPr>
          <p:nvPr/>
        </p:nvSpPr>
        <p:spPr bwMode="auto">
          <a:xfrm>
            <a:off x="6032500" y="2182813"/>
            <a:ext cx="2582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      1 = On</a:t>
            </a:r>
          </a:p>
        </p:txBody>
      </p:sp>
      <p:sp>
        <p:nvSpPr>
          <p:cNvPr id="73762" name="Line 34"/>
          <p:cNvSpPr>
            <a:spLocks noChangeShapeType="1"/>
          </p:cNvSpPr>
          <p:nvPr/>
        </p:nvSpPr>
        <p:spPr bwMode="auto">
          <a:xfrm>
            <a:off x="3505200" y="4606925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63" name="Line 35"/>
          <p:cNvSpPr>
            <a:spLocks noChangeShapeType="1"/>
          </p:cNvSpPr>
          <p:nvPr/>
        </p:nvSpPr>
        <p:spPr bwMode="auto">
          <a:xfrm flipV="1">
            <a:off x="2890838" y="5045075"/>
            <a:ext cx="0" cy="6175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64" name="Line 36"/>
          <p:cNvSpPr>
            <a:spLocks noChangeShapeType="1"/>
          </p:cNvSpPr>
          <p:nvPr/>
        </p:nvSpPr>
        <p:spPr bwMode="auto">
          <a:xfrm>
            <a:off x="4681538" y="4606925"/>
            <a:ext cx="654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65" name="Line 37"/>
          <p:cNvSpPr>
            <a:spLocks noChangeShapeType="1"/>
          </p:cNvSpPr>
          <p:nvPr/>
        </p:nvSpPr>
        <p:spPr bwMode="auto">
          <a:xfrm flipV="1">
            <a:off x="5967413" y="5045075"/>
            <a:ext cx="0" cy="6111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66" name="Line 38"/>
          <p:cNvSpPr>
            <a:spLocks noChangeShapeType="1"/>
          </p:cNvSpPr>
          <p:nvPr/>
        </p:nvSpPr>
        <p:spPr bwMode="auto">
          <a:xfrm rot="16200000">
            <a:off x="2895600" y="5778500"/>
            <a:ext cx="0" cy="222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67" name="Line 39"/>
          <p:cNvSpPr>
            <a:spLocks noChangeShapeType="1"/>
          </p:cNvSpPr>
          <p:nvPr/>
        </p:nvSpPr>
        <p:spPr bwMode="auto">
          <a:xfrm rot="16200000">
            <a:off x="2909888" y="5422900"/>
            <a:ext cx="0" cy="5175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68" name="Oval 40"/>
          <p:cNvSpPr>
            <a:spLocks noChangeArrowheads="1"/>
          </p:cNvSpPr>
          <p:nvPr/>
        </p:nvSpPr>
        <p:spPr bwMode="auto">
          <a:xfrm>
            <a:off x="4095750" y="4560888"/>
            <a:ext cx="93663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69" name="Oval 41"/>
          <p:cNvSpPr>
            <a:spLocks noChangeArrowheads="1"/>
          </p:cNvSpPr>
          <p:nvPr/>
        </p:nvSpPr>
        <p:spPr bwMode="auto">
          <a:xfrm>
            <a:off x="4587875" y="4560888"/>
            <a:ext cx="93663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70" name="Line 42"/>
          <p:cNvSpPr>
            <a:spLocks noChangeShapeType="1"/>
          </p:cNvSpPr>
          <p:nvPr/>
        </p:nvSpPr>
        <p:spPr bwMode="auto">
          <a:xfrm>
            <a:off x="2882900" y="5026025"/>
            <a:ext cx="6032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71" name="Line 43"/>
          <p:cNvSpPr>
            <a:spLocks noChangeShapeType="1"/>
          </p:cNvSpPr>
          <p:nvPr/>
        </p:nvSpPr>
        <p:spPr bwMode="auto">
          <a:xfrm>
            <a:off x="3505200" y="5446713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72" name="Line 44"/>
          <p:cNvSpPr>
            <a:spLocks noChangeShapeType="1"/>
          </p:cNvSpPr>
          <p:nvPr/>
        </p:nvSpPr>
        <p:spPr bwMode="auto">
          <a:xfrm>
            <a:off x="4681538" y="5446713"/>
            <a:ext cx="654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73" name="Oval 45"/>
          <p:cNvSpPr>
            <a:spLocks noChangeArrowheads="1"/>
          </p:cNvSpPr>
          <p:nvPr/>
        </p:nvSpPr>
        <p:spPr bwMode="auto">
          <a:xfrm>
            <a:off x="4095750" y="5399088"/>
            <a:ext cx="93663" cy="9366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74" name="Oval 46"/>
          <p:cNvSpPr>
            <a:spLocks noChangeArrowheads="1"/>
          </p:cNvSpPr>
          <p:nvPr/>
        </p:nvSpPr>
        <p:spPr bwMode="auto">
          <a:xfrm>
            <a:off x="4587875" y="5399088"/>
            <a:ext cx="93663" cy="9366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75" name="Line 47"/>
          <p:cNvSpPr>
            <a:spLocks noChangeShapeType="1"/>
          </p:cNvSpPr>
          <p:nvPr/>
        </p:nvSpPr>
        <p:spPr bwMode="auto">
          <a:xfrm flipV="1">
            <a:off x="3500438" y="4600575"/>
            <a:ext cx="0" cy="857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76" name="Line 48"/>
          <p:cNvSpPr>
            <a:spLocks noChangeShapeType="1"/>
          </p:cNvSpPr>
          <p:nvPr/>
        </p:nvSpPr>
        <p:spPr bwMode="auto">
          <a:xfrm>
            <a:off x="5348288" y="5051425"/>
            <a:ext cx="6048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77" name="Text Box 49"/>
          <p:cNvSpPr txBox="1">
            <a:spLocks noChangeArrowheads="1"/>
          </p:cNvSpPr>
          <p:nvPr/>
        </p:nvSpPr>
        <p:spPr bwMode="auto">
          <a:xfrm>
            <a:off x="1408113" y="5505450"/>
            <a:ext cx="1201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battery</a:t>
            </a:r>
          </a:p>
        </p:txBody>
      </p:sp>
      <p:sp>
        <p:nvSpPr>
          <p:cNvPr id="73778" name="Text Box 50"/>
          <p:cNvSpPr txBox="1">
            <a:spLocks noChangeArrowheads="1"/>
          </p:cNvSpPr>
          <p:nvPr/>
        </p:nvSpPr>
        <p:spPr bwMode="auto">
          <a:xfrm>
            <a:off x="6318250" y="5556250"/>
            <a:ext cx="82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light</a:t>
            </a:r>
          </a:p>
        </p:txBody>
      </p:sp>
      <p:sp>
        <p:nvSpPr>
          <p:cNvPr id="73779" name="Text Box 51"/>
          <p:cNvSpPr txBox="1">
            <a:spLocks noChangeArrowheads="1"/>
          </p:cNvSpPr>
          <p:nvPr/>
        </p:nvSpPr>
        <p:spPr bwMode="auto">
          <a:xfrm>
            <a:off x="2982913" y="40894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1</a:t>
            </a:r>
          </a:p>
        </p:txBody>
      </p:sp>
      <p:sp>
        <p:nvSpPr>
          <p:cNvPr id="73780" name="Text Box 52"/>
          <p:cNvSpPr txBox="1">
            <a:spLocks noChangeArrowheads="1"/>
          </p:cNvSpPr>
          <p:nvPr/>
        </p:nvSpPr>
        <p:spPr bwMode="auto">
          <a:xfrm>
            <a:off x="4005263" y="55118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2</a:t>
            </a:r>
          </a:p>
        </p:txBody>
      </p:sp>
      <p:sp>
        <p:nvSpPr>
          <p:cNvPr id="73781" name="Line 53"/>
          <p:cNvSpPr>
            <a:spLocks noChangeShapeType="1"/>
          </p:cNvSpPr>
          <p:nvPr/>
        </p:nvSpPr>
        <p:spPr bwMode="auto">
          <a:xfrm flipV="1">
            <a:off x="5341938" y="4600575"/>
            <a:ext cx="0" cy="857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82" name="Line 54"/>
          <p:cNvSpPr>
            <a:spLocks noChangeShapeType="1"/>
          </p:cNvSpPr>
          <p:nvPr/>
        </p:nvSpPr>
        <p:spPr bwMode="auto">
          <a:xfrm flipV="1">
            <a:off x="5970588" y="5862638"/>
            <a:ext cx="0" cy="6794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83" name="Line 55"/>
          <p:cNvSpPr>
            <a:spLocks noChangeShapeType="1"/>
          </p:cNvSpPr>
          <p:nvPr/>
        </p:nvSpPr>
        <p:spPr bwMode="auto">
          <a:xfrm>
            <a:off x="2881313" y="6543675"/>
            <a:ext cx="31067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84" name="Arc 56"/>
          <p:cNvSpPr>
            <a:spLocks/>
          </p:cNvSpPr>
          <p:nvPr/>
        </p:nvSpPr>
        <p:spPr bwMode="auto">
          <a:xfrm rot="5400000" flipH="1">
            <a:off x="5937250" y="5689600"/>
            <a:ext cx="193675" cy="149225"/>
          </a:xfrm>
          <a:custGeom>
            <a:avLst/>
            <a:gdLst>
              <a:gd name="G0" fmla="+- 21568 0 0"/>
              <a:gd name="G1" fmla="+- 21600 0 0"/>
              <a:gd name="G2" fmla="+- 21600 0 0"/>
              <a:gd name="T0" fmla="*/ 0 w 43168"/>
              <a:gd name="T1" fmla="*/ 20426 h 21600"/>
              <a:gd name="T2" fmla="*/ 43168 w 43168"/>
              <a:gd name="T3" fmla="*/ 21600 h 21600"/>
              <a:gd name="T4" fmla="*/ 21568 w 4316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68" h="21600" fill="none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</a:path>
              <a:path w="43168" h="21600" stroke="0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  <a:lnTo>
                  <a:pt x="21568" y="21600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85" name="Line 57"/>
          <p:cNvSpPr>
            <a:spLocks noChangeShapeType="1"/>
          </p:cNvSpPr>
          <p:nvPr/>
        </p:nvSpPr>
        <p:spPr bwMode="auto">
          <a:xfrm flipV="1">
            <a:off x="2890838" y="5881688"/>
            <a:ext cx="0" cy="660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Line 2"/>
          <p:cNvSpPr>
            <a:spLocks noChangeShapeType="1"/>
          </p:cNvSpPr>
          <p:nvPr/>
        </p:nvSpPr>
        <p:spPr bwMode="auto">
          <a:xfrm>
            <a:off x="4152900" y="5446713"/>
            <a:ext cx="433388" cy="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779" name="Oval 3"/>
          <p:cNvSpPr>
            <a:spLocks noChangeArrowheads="1"/>
          </p:cNvSpPr>
          <p:nvPr/>
        </p:nvSpPr>
        <p:spPr bwMode="auto">
          <a:xfrm rot="5400000">
            <a:off x="5736431" y="5518944"/>
            <a:ext cx="487363" cy="48577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80" name="Line 4"/>
          <p:cNvSpPr>
            <a:spLocks noChangeShapeType="1"/>
          </p:cNvSpPr>
          <p:nvPr/>
        </p:nvSpPr>
        <p:spPr bwMode="auto">
          <a:xfrm>
            <a:off x="4152900" y="4608513"/>
            <a:ext cx="433388" cy="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Parallel Circuit</a:t>
            </a:r>
          </a:p>
        </p:txBody>
      </p:sp>
      <p:graphicFrame>
        <p:nvGraphicFramePr>
          <p:cNvPr id="75834" name="Group 58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75808" name="Line 32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09" name="Text Box 33"/>
          <p:cNvSpPr txBox="1">
            <a:spLocks noChangeArrowheads="1"/>
          </p:cNvSpPr>
          <p:nvPr/>
        </p:nvSpPr>
        <p:spPr bwMode="auto">
          <a:xfrm>
            <a:off x="6032500" y="2182813"/>
            <a:ext cx="2582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      1 = On</a:t>
            </a:r>
          </a:p>
        </p:txBody>
      </p:sp>
      <p:sp>
        <p:nvSpPr>
          <p:cNvPr id="75810" name="Line 34"/>
          <p:cNvSpPr>
            <a:spLocks noChangeShapeType="1"/>
          </p:cNvSpPr>
          <p:nvPr/>
        </p:nvSpPr>
        <p:spPr bwMode="auto">
          <a:xfrm>
            <a:off x="3505200" y="4606925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11" name="Line 35"/>
          <p:cNvSpPr>
            <a:spLocks noChangeShapeType="1"/>
          </p:cNvSpPr>
          <p:nvPr/>
        </p:nvSpPr>
        <p:spPr bwMode="auto">
          <a:xfrm flipV="1">
            <a:off x="2890838" y="5045075"/>
            <a:ext cx="0" cy="6175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12" name="Line 36"/>
          <p:cNvSpPr>
            <a:spLocks noChangeShapeType="1"/>
          </p:cNvSpPr>
          <p:nvPr/>
        </p:nvSpPr>
        <p:spPr bwMode="auto">
          <a:xfrm>
            <a:off x="4681538" y="4606925"/>
            <a:ext cx="654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13" name="Line 37"/>
          <p:cNvSpPr>
            <a:spLocks noChangeShapeType="1"/>
          </p:cNvSpPr>
          <p:nvPr/>
        </p:nvSpPr>
        <p:spPr bwMode="auto">
          <a:xfrm flipV="1">
            <a:off x="5967413" y="5045075"/>
            <a:ext cx="0" cy="6111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14" name="Line 38"/>
          <p:cNvSpPr>
            <a:spLocks noChangeShapeType="1"/>
          </p:cNvSpPr>
          <p:nvPr/>
        </p:nvSpPr>
        <p:spPr bwMode="auto">
          <a:xfrm rot="16200000">
            <a:off x="2895600" y="5778500"/>
            <a:ext cx="0" cy="222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15" name="Line 39"/>
          <p:cNvSpPr>
            <a:spLocks noChangeShapeType="1"/>
          </p:cNvSpPr>
          <p:nvPr/>
        </p:nvSpPr>
        <p:spPr bwMode="auto">
          <a:xfrm rot="16200000">
            <a:off x="2909888" y="5422900"/>
            <a:ext cx="0" cy="5175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16" name="Oval 40"/>
          <p:cNvSpPr>
            <a:spLocks noChangeArrowheads="1"/>
          </p:cNvSpPr>
          <p:nvPr/>
        </p:nvSpPr>
        <p:spPr bwMode="auto">
          <a:xfrm>
            <a:off x="4095750" y="4560888"/>
            <a:ext cx="93663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817" name="Oval 41"/>
          <p:cNvSpPr>
            <a:spLocks noChangeArrowheads="1"/>
          </p:cNvSpPr>
          <p:nvPr/>
        </p:nvSpPr>
        <p:spPr bwMode="auto">
          <a:xfrm>
            <a:off x="4587875" y="4560888"/>
            <a:ext cx="93663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818" name="Line 42"/>
          <p:cNvSpPr>
            <a:spLocks noChangeShapeType="1"/>
          </p:cNvSpPr>
          <p:nvPr/>
        </p:nvSpPr>
        <p:spPr bwMode="auto">
          <a:xfrm>
            <a:off x="2882900" y="5026025"/>
            <a:ext cx="6032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19" name="Line 43"/>
          <p:cNvSpPr>
            <a:spLocks noChangeShapeType="1"/>
          </p:cNvSpPr>
          <p:nvPr/>
        </p:nvSpPr>
        <p:spPr bwMode="auto">
          <a:xfrm>
            <a:off x="3505200" y="5446713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20" name="Line 44"/>
          <p:cNvSpPr>
            <a:spLocks noChangeShapeType="1"/>
          </p:cNvSpPr>
          <p:nvPr/>
        </p:nvSpPr>
        <p:spPr bwMode="auto">
          <a:xfrm>
            <a:off x="4681538" y="5446713"/>
            <a:ext cx="654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21" name="Oval 45"/>
          <p:cNvSpPr>
            <a:spLocks noChangeArrowheads="1"/>
          </p:cNvSpPr>
          <p:nvPr/>
        </p:nvSpPr>
        <p:spPr bwMode="auto">
          <a:xfrm>
            <a:off x="4095750" y="5399088"/>
            <a:ext cx="93663" cy="9366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822" name="Oval 46"/>
          <p:cNvSpPr>
            <a:spLocks noChangeArrowheads="1"/>
          </p:cNvSpPr>
          <p:nvPr/>
        </p:nvSpPr>
        <p:spPr bwMode="auto">
          <a:xfrm>
            <a:off x="4587875" y="5399088"/>
            <a:ext cx="93663" cy="9366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823" name="Line 47"/>
          <p:cNvSpPr>
            <a:spLocks noChangeShapeType="1"/>
          </p:cNvSpPr>
          <p:nvPr/>
        </p:nvSpPr>
        <p:spPr bwMode="auto">
          <a:xfrm flipV="1">
            <a:off x="3500438" y="4600575"/>
            <a:ext cx="0" cy="857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24" name="Line 48"/>
          <p:cNvSpPr>
            <a:spLocks noChangeShapeType="1"/>
          </p:cNvSpPr>
          <p:nvPr/>
        </p:nvSpPr>
        <p:spPr bwMode="auto">
          <a:xfrm>
            <a:off x="5348288" y="5051425"/>
            <a:ext cx="6048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25" name="Text Box 49"/>
          <p:cNvSpPr txBox="1">
            <a:spLocks noChangeArrowheads="1"/>
          </p:cNvSpPr>
          <p:nvPr/>
        </p:nvSpPr>
        <p:spPr bwMode="auto">
          <a:xfrm>
            <a:off x="1408113" y="5505450"/>
            <a:ext cx="1201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battery</a:t>
            </a:r>
          </a:p>
        </p:txBody>
      </p:sp>
      <p:sp>
        <p:nvSpPr>
          <p:cNvPr id="75826" name="Text Box 50"/>
          <p:cNvSpPr txBox="1">
            <a:spLocks noChangeArrowheads="1"/>
          </p:cNvSpPr>
          <p:nvPr/>
        </p:nvSpPr>
        <p:spPr bwMode="auto">
          <a:xfrm>
            <a:off x="6318250" y="5556250"/>
            <a:ext cx="82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light</a:t>
            </a:r>
          </a:p>
        </p:txBody>
      </p:sp>
      <p:sp>
        <p:nvSpPr>
          <p:cNvPr id="75827" name="Text Box 51"/>
          <p:cNvSpPr txBox="1">
            <a:spLocks noChangeArrowheads="1"/>
          </p:cNvSpPr>
          <p:nvPr/>
        </p:nvSpPr>
        <p:spPr bwMode="auto">
          <a:xfrm>
            <a:off x="2982913" y="40894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1</a:t>
            </a:r>
          </a:p>
        </p:txBody>
      </p:sp>
      <p:sp>
        <p:nvSpPr>
          <p:cNvPr id="75828" name="Text Box 52"/>
          <p:cNvSpPr txBox="1">
            <a:spLocks noChangeArrowheads="1"/>
          </p:cNvSpPr>
          <p:nvPr/>
        </p:nvSpPr>
        <p:spPr bwMode="auto">
          <a:xfrm>
            <a:off x="4005263" y="55118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2</a:t>
            </a:r>
          </a:p>
        </p:txBody>
      </p:sp>
      <p:sp>
        <p:nvSpPr>
          <p:cNvPr id="75829" name="Line 53"/>
          <p:cNvSpPr>
            <a:spLocks noChangeShapeType="1"/>
          </p:cNvSpPr>
          <p:nvPr/>
        </p:nvSpPr>
        <p:spPr bwMode="auto">
          <a:xfrm flipV="1">
            <a:off x="5341938" y="4600575"/>
            <a:ext cx="0" cy="857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30" name="Line 54"/>
          <p:cNvSpPr>
            <a:spLocks noChangeShapeType="1"/>
          </p:cNvSpPr>
          <p:nvPr/>
        </p:nvSpPr>
        <p:spPr bwMode="auto">
          <a:xfrm flipV="1">
            <a:off x="5970588" y="5862638"/>
            <a:ext cx="0" cy="6794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31" name="Line 55"/>
          <p:cNvSpPr>
            <a:spLocks noChangeShapeType="1"/>
          </p:cNvSpPr>
          <p:nvPr/>
        </p:nvSpPr>
        <p:spPr bwMode="auto">
          <a:xfrm>
            <a:off x="2881313" y="6543675"/>
            <a:ext cx="31067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32" name="Arc 56"/>
          <p:cNvSpPr>
            <a:spLocks/>
          </p:cNvSpPr>
          <p:nvPr/>
        </p:nvSpPr>
        <p:spPr bwMode="auto">
          <a:xfrm rot="5400000" flipH="1">
            <a:off x="5937250" y="5689600"/>
            <a:ext cx="193675" cy="149225"/>
          </a:xfrm>
          <a:custGeom>
            <a:avLst/>
            <a:gdLst>
              <a:gd name="G0" fmla="+- 21568 0 0"/>
              <a:gd name="G1" fmla="+- 21600 0 0"/>
              <a:gd name="G2" fmla="+- 21600 0 0"/>
              <a:gd name="T0" fmla="*/ 0 w 43168"/>
              <a:gd name="T1" fmla="*/ 20426 h 21600"/>
              <a:gd name="T2" fmla="*/ 43168 w 43168"/>
              <a:gd name="T3" fmla="*/ 21600 h 21600"/>
              <a:gd name="T4" fmla="*/ 21568 w 4316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68" h="21600" fill="none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</a:path>
              <a:path w="43168" h="21600" stroke="0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  <a:lnTo>
                  <a:pt x="21568" y="2160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833" name="Line 57"/>
          <p:cNvSpPr>
            <a:spLocks noChangeShapeType="1"/>
          </p:cNvSpPr>
          <p:nvPr/>
        </p:nvSpPr>
        <p:spPr bwMode="auto">
          <a:xfrm flipV="1">
            <a:off x="2890838" y="5881688"/>
            <a:ext cx="0" cy="660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ext Box 2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Parallel Circuit</a:t>
            </a:r>
          </a:p>
        </p:txBody>
      </p:sp>
      <p:graphicFrame>
        <p:nvGraphicFramePr>
          <p:cNvPr id="112643" name="Group 3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669" name="Line 29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70" name="Text Box 30"/>
          <p:cNvSpPr txBox="1">
            <a:spLocks noChangeArrowheads="1"/>
          </p:cNvSpPr>
          <p:nvPr/>
        </p:nvSpPr>
        <p:spPr bwMode="auto">
          <a:xfrm>
            <a:off x="6032500" y="2182813"/>
            <a:ext cx="2582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      1 = On</a:t>
            </a:r>
          </a:p>
        </p:txBody>
      </p:sp>
      <p:sp>
        <p:nvSpPr>
          <p:cNvPr id="112671" name="Line 31"/>
          <p:cNvSpPr>
            <a:spLocks noChangeShapeType="1"/>
          </p:cNvSpPr>
          <p:nvPr/>
        </p:nvSpPr>
        <p:spPr bwMode="auto">
          <a:xfrm>
            <a:off x="3505200" y="4606925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72" name="Line 32"/>
          <p:cNvSpPr>
            <a:spLocks noChangeShapeType="1"/>
          </p:cNvSpPr>
          <p:nvPr/>
        </p:nvSpPr>
        <p:spPr bwMode="auto">
          <a:xfrm flipV="1">
            <a:off x="2890838" y="5045075"/>
            <a:ext cx="0" cy="6175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73" name="Line 33"/>
          <p:cNvSpPr>
            <a:spLocks noChangeShapeType="1"/>
          </p:cNvSpPr>
          <p:nvPr/>
        </p:nvSpPr>
        <p:spPr bwMode="auto">
          <a:xfrm>
            <a:off x="4681538" y="4606925"/>
            <a:ext cx="654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74" name="Line 34"/>
          <p:cNvSpPr>
            <a:spLocks noChangeShapeType="1"/>
          </p:cNvSpPr>
          <p:nvPr/>
        </p:nvSpPr>
        <p:spPr bwMode="auto">
          <a:xfrm flipV="1">
            <a:off x="5967413" y="5045075"/>
            <a:ext cx="0" cy="6111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75" name="Line 35"/>
          <p:cNvSpPr>
            <a:spLocks noChangeShapeType="1"/>
          </p:cNvSpPr>
          <p:nvPr/>
        </p:nvSpPr>
        <p:spPr bwMode="auto">
          <a:xfrm rot="16200000">
            <a:off x="2895600" y="5778500"/>
            <a:ext cx="0" cy="222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76" name="Line 36"/>
          <p:cNvSpPr>
            <a:spLocks noChangeShapeType="1"/>
          </p:cNvSpPr>
          <p:nvPr/>
        </p:nvSpPr>
        <p:spPr bwMode="auto">
          <a:xfrm rot="16200000">
            <a:off x="2909888" y="5422900"/>
            <a:ext cx="0" cy="5175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77" name="Line 37"/>
          <p:cNvSpPr>
            <a:spLocks noChangeShapeType="1"/>
          </p:cNvSpPr>
          <p:nvPr/>
        </p:nvSpPr>
        <p:spPr bwMode="auto">
          <a:xfrm flipV="1">
            <a:off x="4152900" y="4403725"/>
            <a:ext cx="382588" cy="20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78" name="Oval 38"/>
          <p:cNvSpPr>
            <a:spLocks noChangeArrowheads="1"/>
          </p:cNvSpPr>
          <p:nvPr/>
        </p:nvSpPr>
        <p:spPr bwMode="auto">
          <a:xfrm>
            <a:off x="4095750" y="4560888"/>
            <a:ext cx="93663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79" name="Oval 39"/>
          <p:cNvSpPr>
            <a:spLocks noChangeArrowheads="1"/>
          </p:cNvSpPr>
          <p:nvPr/>
        </p:nvSpPr>
        <p:spPr bwMode="auto">
          <a:xfrm>
            <a:off x="4587875" y="4560888"/>
            <a:ext cx="93663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80" name="Line 40"/>
          <p:cNvSpPr>
            <a:spLocks noChangeShapeType="1"/>
          </p:cNvSpPr>
          <p:nvPr/>
        </p:nvSpPr>
        <p:spPr bwMode="auto">
          <a:xfrm>
            <a:off x="2882900" y="5026025"/>
            <a:ext cx="6032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81" name="Line 41"/>
          <p:cNvSpPr>
            <a:spLocks noChangeShapeType="1"/>
          </p:cNvSpPr>
          <p:nvPr/>
        </p:nvSpPr>
        <p:spPr bwMode="auto">
          <a:xfrm>
            <a:off x="3505200" y="5446713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82" name="Line 42"/>
          <p:cNvSpPr>
            <a:spLocks noChangeShapeType="1"/>
          </p:cNvSpPr>
          <p:nvPr/>
        </p:nvSpPr>
        <p:spPr bwMode="auto">
          <a:xfrm>
            <a:off x="4681538" y="5446713"/>
            <a:ext cx="654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83" name="Line 43"/>
          <p:cNvSpPr>
            <a:spLocks noChangeShapeType="1"/>
          </p:cNvSpPr>
          <p:nvPr/>
        </p:nvSpPr>
        <p:spPr bwMode="auto">
          <a:xfrm flipV="1">
            <a:off x="4152900" y="5243513"/>
            <a:ext cx="382588" cy="20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84" name="Oval 44"/>
          <p:cNvSpPr>
            <a:spLocks noChangeArrowheads="1"/>
          </p:cNvSpPr>
          <p:nvPr/>
        </p:nvSpPr>
        <p:spPr bwMode="auto">
          <a:xfrm>
            <a:off x="4095750" y="5399088"/>
            <a:ext cx="93663" cy="9366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85" name="Oval 45"/>
          <p:cNvSpPr>
            <a:spLocks noChangeArrowheads="1"/>
          </p:cNvSpPr>
          <p:nvPr/>
        </p:nvSpPr>
        <p:spPr bwMode="auto">
          <a:xfrm>
            <a:off x="4587875" y="5399088"/>
            <a:ext cx="93663" cy="9366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86" name="Line 46"/>
          <p:cNvSpPr>
            <a:spLocks noChangeShapeType="1"/>
          </p:cNvSpPr>
          <p:nvPr/>
        </p:nvSpPr>
        <p:spPr bwMode="auto">
          <a:xfrm flipV="1">
            <a:off x="3500438" y="4600575"/>
            <a:ext cx="0" cy="857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87" name="Line 47"/>
          <p:cNvSpPr>
            <a:spLocks noChangeShapeType="1"/>
          </p:cNvSpPr>
          <p:nvPr/>
        </p:nvSpPr>
        <p:spPr bwMode="auto">
          <a:xfrm>
            <a:off x="5348288" y="5051425"/>
            <a:ext cx="6048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88" name="Text Box 48"/>
          <p:cNvSpPr txBox="1">
            <a:spLocks noChangeArrowheads="1"/>
          </p:cNvSpPr>
          <p:nvPr/>
        </p:nvSpPr>
        <p:spPr bwMode="auto">
          <a:xfrm>
            <a:off x="1408113" y="5505450"/>
            <a:ext cx="1201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battery</a:t>
            </a:r>
          </a:p>
        </p:txBody>
      </p:sp>
      <p:sp>
        <p:nvSpPr>
          <p:cNvPr id="112689" name="Text Box 49"/>
          <p:cNvSpPr txBox="1">
            <a:spLocks noChangeArrowheads="1"/>
          </p:cNvSpPr>
          <p:nvPr/>
        </p:nvSpPr>
        <p:spPr bwMode="auto">
          <a:xfrm>
            <a:off x="6318250" y="5556250"/>
            <a:ext cx="82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light</a:t>
            </a:r>
          </a:p>
        </p:txBody>
      </p:sp>
      <p:sp>
        <p:nvSpPr>
          <p:cNvPr id="112690" name="Text Box 50"/>
          <p:cNvSpPr txBox="1">
            <a:spLocks noChangeArrowheads="1"/>
          </p:cNvSpPr>
          <p:nvPr/>
        </p:nvSpPr>
        <p:spPr bwMode="auto">
          <a:xfrm>
            <a:off x="2982913" y="40894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1</a:t>
            </a:r>
          </a:p>
        </p:txBody>
      </p:sp>
      <p:sp>
        <p:nvSpPr>
          <p:cNvPr id="112691" name="Text Box 51"/>
          <p:cNvSpPr txBox="1">
            <a:spLocks noChangeArrowheads="1"/>
          </p:cNvSpPr>
          <p:nvPr/>
        </p:nvSpPr>
        <p:spPr bwMode="auto">
          <a:xfrm>
            <a:off x="4005263" y="55118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2</a:t>
            </a:r>
          </a:p>
        </p:txBody>
      </p:sp>
      <p:sp>
        <p:nvSpPr>
          <p:cNvPr id="112692" name="Line 52"/>
          <p:cNvSpPr>
            <a:spLocks noChangeShapeType="1"/>
          </p:cNvSpPr>
          <p:nvPr/>
        </p:nvSpPr>
        <p:spPr bwMode="auto">
          <a:xfrm flipV="1">
            <a:off x="5341938" y="4600575"/>
            <a:ext cx="0" cy="857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93" name="Oval 53"/>
          <p:cNvSpPr>
            <a:spLocks noChangeArrowheads="1"/>
          </p:cNvSpPr>
          <p:nvPr/>
        </p:nvSpPr>
        <p:spPr bwMode="auto">
          <a:xfrm rot="5400000">
            <a:off x="5736431" y="5518944"/>
            <a:ext cx="487363" cy="485775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94" name="Line 54"/>
          <p:cNvSpPr>
            <a:spLocks noChangeShapeType="1"/>
          </p:cNvSpPr>
          <p:nvPr/>
        </p:nvSpPr>
        <p:spPr bwMode="auto">
          <a:xfrm flipV="1">
            <a:off x="5970588" y="5862638"/>
            <a:ext cx="0" cy="6794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95" name="Line 55"/>
          <p:cNvSpPr>
            <a:spLocks noChangeShapeType="1"/>
          </p:cNvSpPr>
          <p:nvPr/>
        </p:nvSpPr>
        <p:spPr bwMode="auto">
          <a:xfrm>
            <a:off x="2881313" y="6543675"/>
            <a:ext cx="31067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96" name="Arc 56"/>
          <p:cNvSpPr>
            <a:spLocks/>
          </p:cNvSpPr>
          <p:nvPr/>
        </p:nvSpPr>
        <p:spPr bwMode="auto">
          <a:xfrm rot="5400000" flipH="1">
            <a:off x="5937250" y="5689600"/>
            <a:ext cx="193675" cy="149225"/>
          </a:xfrm>
          <a:custGeom>
            <a:avLst/>
            <a:gdLst>
              <a:gd name="G0" fmla="+- 21568 0 0"/>
              <a:gd name="G1" fmla="+- 21600 0 0"/>
              <a:gd name="G2" fmla="+- 21600 0 0"/>
              <a:gd name="T0" fmla="*/ 0 w 43168"/>
              <a:gd name="T1" fmla="*/ 20426 h 21600"/>
              <a:gd name="T2" fmla="*/ 43168 w 43168"/>
              <a:gd name="T3" fmla="*/ 21600 h 21600"/>
              <a:gd name="T4" fmla="*/ 21568 w 4316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68" h="21600" fill="none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</a:path>
              <a:path w="43168" h="21600" stroke="0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  <a:lnTo>
                  <a:pt x="21568" y="21600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97" name="Line 57"/>
          <p:cNvSpPr>
            <a:spLocks noChangeShapeType="1"/>
          </p:cNvSpPr>
          <p:nvPr/>
        </p:nvSpPr>
        <p:spPr bwMode="auto">
          <a:xfrm flipV="1">
            <a:off x="2890838" y="5881688"/>
            <a:ext cx="0" cy="660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98" name="Text Box 58"/>
          <p:cNvSpPr txBox="1">
            <a:spLocks noChangeArrowheads="1"/>
          </p:cNvSpPr>
          <p:nvPr/>
        </p:nvSpPr>
        <p:spPr bwMode="auto">
          <a:xfrm>
            <a:off x="698500" y="1225550"/>
            <a:ext cx="144938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3300"/>
                </a:solidFill>
              </a:rPr>
              <a:t>X</a:t>
            </a:r>
          </a:p>
        </p:txBody>
      </p:sp>
      <p:sp>
        <p:nvSpPr>
          <p:cNvPr id="112699" name="Text Box 59"/>
          <p:cNvSpPr txBox="1">
            <a:spLocks noChangeArrowheads="1"/>
          </p:cNvSpPr>
          <p:nvPr/>
        </p:nvSpPr>
        <p:spPr bwMode="auto">
          <a:xfrm>
            <a:off x="2346325" y="1225550"/>
            <a:ext cx="144938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3300"/>
                </a:solidFill>
              </a:rPr>
              <a:t>Y</a:t>
            </a:r>
          </a:p>
        </p:txBody>
      </p:sp>
      <p:sp>
        <p:nvSpPr>
          <p:cNvPr id="112700" name="Text Box 60"/>
          <p:cNvSpPr txBox="1">
            <a:spLocks noChangeArrowheads="1"/>
          </p:cNvSpPr>
          <p:nvPr/>
        </p:nvSpPr>
        <p:spPr bwMode="auto">
          <a:xfrm>
            <a:off x="4060825" y="1225550"/>
            <a:ext cx="144938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3300"/>
                </a:solidFill>
              </a:rPr>
              <a:t>Z</a:t>
            </a:r>
          </a:p>
        </p:txBody>
      </p:sp>
      <p:sp>
        <p:nvSpPr>
          <p:cNvPr id="112701" name="Text Box 61"/>
          <p:cNvSpPr txBox="1">
            <a:spLocks noChangeArrowheads="1"/>
          </p:cNvSpPr>
          <p:nvPr/>
        </p:nvSpPr>
        <p:spPr bwMode="auto">
          <a:xfrm>
            <a:off x="2982913" y="4044950"/>
            <a:ext cx="127952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400" b="1">
                <a:solidFill>
                  <a:srgbClr val="FF3300"/>
                </a:solidFill>
              </a:rPr>
              <a:t>X</a:t>
            </a:r>
          </a:p>
        </p:txBody>
      </p:sp>
      <p:sp>
        <p:nvSpPr>
          <p:cNvPr id="112702" name="Text Box 62"/>
          <p:cNvSpPr txBox="1">
            <a:spLocks noChangeArrowheads="1"/>
          </p:cNvSpPr>
          <p:nvPr/>
        </p:nvSpPr>
        <p:spPr bwMode="auto">
          <a:xfrm>
            <a:off x="4087813" y="5521325"/>
            <a:ext cx="127952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3300"/>
                </a:solidFill>
              </a:rPr>
              <a:t>Y</a:t>
            </a:r>
          </a:p>
        </p:txBody>
      </p:sp>
      <p:sp>
        <p:nvSpPr>
          <p:cNvPr id="112703" name="Text Box 63"/>
          <p:cNvSpPr txBox="1">
            <a:spLocks noChangeArrowheads="1"/>
          </p:cNvSpPr>
          <p:nvPr/>
        </p:nvSpPr>
        <p:spPr bwMode="auto">
          <a:xfrm>
            <a:off x="6249988" y="5511800"/>
            <a:ext cx="127952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Z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12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3000"/>
                                        <p:tgtEl>
                                          <p:spTgt spid="112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21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4" dur="2000"/>
                                        <p:tgtEl>
                                          <p:spTgt spid="112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7" dur="2000"/>
                                        <p:tgtEl>
                                          <p:spTgt spid="112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000"/>
                            </p:stCondLst>
                            <p:childTnLst>
                              <p:par>
                                <p:cTn id="19" presetID="21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1" dur="2000"/>
                                        <p:tgtEl>
                                          <p:spTgt spid="112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4" dur="2000"/>
                                        <p:tgtEl>
                                          <p:spTgt spid="112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8" grpId="0" animBg="1"/>
      <p:bldP spid="112699" grpId="0" animBg="1"/>
      <p:bldP spid="112700" grpId="0" animBg="1"/>
      <p:bldP spid="112701" grpId="0" animBg="1"/>
      <p:bldP spid="112702" grpId="0" animBg="1"/>
      <p:bldP spid="11270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ext Box 2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Parallel Circuit</a:t>
            </a:r>
          </a:p>
        </p:txBody>
      </p:sp>
      <p:graphicFrame>
        <p:nvGraphicFramePr>
          <p:cNvPr id="111619" name="Group 3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1645" name="Line 29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46" name="Text Box 30"/>
          <p:cNvSpPr txBox="1">
            <a:spLocks noChangeArrowheads="1"/>
          </p:cNvSpPr>
          <p:nvPr/>
        </p:nvSpPr>
        <p:spPr bwMode="auto">
          <a:xfrm>
            <a:off x="6032500" y="2182813"/>
            <a:ext cx="2582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      1 = On</a:t>
            </a:r>
          </a:p>
        </p:txBody>
      </p:sp>
      <p:sp>
        <p:nvSpPr>
          <p:cNvPr id="111647" name="Line 31"/>
          <p:cNvSpPr>
            <a:spLocks noChangeShapeType="1"/>
          </p:cNvSpPr>
          <p:nvPr/>
        </p:nvSpPr>
        <p:spPr bwMode="auto">
          <a:xfrm>
            <a:off x="3505200" y="4606925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48" name="Line 32"/>
          <p:cNvSpPr>
            <a:spLocks noChangeShapeType="1"/>
          </p:cNvSpPr>
          <p:nvPr/>
        </p:nvSpPr>
        <p:spPr bwMode="auto">
          <a:xfrm flipV="1">
            <a:off x="2890838" y="5045075"/>
            <a:ext cx="0" cy="6175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49" name="Line 33"/>
          <p:cNvSpPr>
            <a:spLocks noChangeShapeType="1"/>
          </p:cNvSpPr>
          <p:nvPr/>
        </p:nvSpPr>
        <p:spPr bwMode="auto">
          <a:xfrm>
            <a:off x="4681538" y="4606925"/>
            <a:ext cx="654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50" name="Line 34"/>
          <p:cNvSpPr>
            <a:spLocks noChangeShapeType="1"/>
          </p:cNvSpPr>
          <p:nvPr/>
        </p:nvSpPr>
        <p:spPr bwMode="auto">
          <a:xfrm flipV="1">
            <a:off x="5967413" y="5045075"/>
            <a:ext cx="0" cy="6111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51" name="Line 35"/>
          <p:cNvSpPr>
            <a:spLocks noChangeShapeType="1"/>
          </p:cNvSpPr>
          <p:nvPr/>
        </p:nvSpPr>
        <p:spPr bwMode="auto">
          <a:xfrm rot="16200000">
            <a:off x="2895600" y="5778500"/>
            <a:ext cx="0" cy="222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52" name="Line 36"/>
          <p:cNvSpPr>
            <a:spLocks noChangeShapeType="1"/>
          </p:cNvSpPr>
          <p:nvPr/>
        </p:nvSpPr>
        <p:spPr bwMode="auto">
          <a:xfrm rot="16200000">
            <a:off x="2909888" y="5422900"/>
            <a:ext cx="0" cy="5175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53" name="Line 37"/>
          <p:cNvSpPr>
            <a:spLocks noChangeShapeType="1"/>
          </p:cNvSpPr>
          <p:nvPr/>
        </p:nvSpPr>
        <p:spPr bwMode="auto">
          <a:xfrm flipV="1">
            <a:off x="4152900" y="4403725"/>
            <a:ext cx="382588" cy="20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54" name="Oval 38"/>
          <p:cNvSpPr>
            <a:spLocks noChangeArrowheads="1"/>
          </p:cNvSpPr>
          <p:nvPr/>
        </p:nvSpPr>
        <p:spPr bwMode="auto">
          <a:xfrm>
            <a:off x="4095750" y="4560888"/>
            <a:ext cx="93663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55" name="Oval 39"/>
          <p:cNvSpPr>
            <a:spLocks noChangeArrowheads="1"/>
          </p:cNvSpPr>
          <p:nvPr/>
        </p:nvSpPr>
        <p:spPr bwMode="auto">
          <a:xfrm>
            <a:off x="4587875" y="4560888"/>
            <a:ext cx="93663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56" name="Line 40"/>
          <p:cNvSpPr>
            <a:spLocks noChangeShapeType="1"/>
          </p:cNvSpPr>
          <p:nvPr/>
        </p:nvSpPr>
        <p:spPr bwMode="auto">
          <a:xfrm>
            <a:off x="2882900" y="5026025"/>
            <a:ext cx="6032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57" name="Line 41"/>
          <p:cNvSpPr>
            <a:spLocks noChangeShapeType="1"/>
          </p:cNvSpPr>
          <p:nvPr/>
        </p:nvSpPr>
        <p:spPr bwMode="auto">
          <a:xfrm>
            <a:off x="3505200" y="5446713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58" name="Line 42"/>
          <p:cNvSpPr>
            <a:spLocks noChangeShapeType="1"/>
          </p:cNvSpPr>
          <p:nvPr/>
        </p:nvSpPr>
        <p:spPr bwMode="auto">
          <a:xfrm>
            <a:off x="4681538" y="5446713"/>
            <a:ext cx="654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59" name="Line 43"/>
          <p:cNvSpPr>
            <a:spLocks noChangeShapeType="1"/>
          </p:cNvSpPr>
          <p:nvPr/>
        </p:nvSpPr>
        <p:spPr bwMode="auto">
          <a:xfrm flipV="1">
            <a:off x="4152900" y="5243513"/>
            <a:ext cx="382588" cy="20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60" name="Oval 44"/>
          <p:cNvSpPr>
            <a:spLocks noChangeArrowheads="1"/>
          </p:cNvSpPr>
          <p:nvPr/>
        </p:nvSpPr>
        <p:spPr bwMode="auto">
          <a:xfrm>
            <a:off x="4095750" y="5399088"/>
            <a:ext cx="93663" cy="9366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61" name="Oval 45"/>
          <p:cNvSpPr>
            <a:spLocks noChangeArrowheads="1"/>
          </p:cNvSpPr>
          <p:nvPr/>
        </p:nvSpPr>
        <p:spPr bwMode="auto">
          <a:xfrm>
            <a:off x="4587875" y="5399088"/>
            <a:ext cx="93663" cy="9366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62" name="Line 46"/>
          <p:cNvSpPr>
            <a:spLocks noChangeShapeType="1"/>
          </p:cNvSpPr>
          <p:nvPr/>
        </p:nvSpPr>
        <p:spPr bwMode="auto">
          <a:xfrm flipV="1">
            <a:off x="3500438" y="4600575"/>
            <a:ext cx="0" cy="857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63" name="Line 47"/>
          <p:cNvSpPr>
            <a:spLocks noChangeShapeType="1"/>
          </p:cNvSpPr>
          <p:nvPr/>
        </p:nvSpPr>
        <p:spPr bwMode="auto">
          <a:xfrm>
            <a:off x="5348288" y="5051425"/>
            <a:ext cx="6048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64" name="Text Box 48"/>
          <p:cNvSpPr txBox="1">
            <a:spLocks noChangeArrowheads="1"/>
          </p:cNvSpPr>
          <p:nvPr/>
        </p:nvSpPr>
        <p:spPr bwMode="auto">
          <a:xfrm>
            <a:off x="1408113" y="5505450"/>
            <a:ext cx="1201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battery</a:t>
            </a:r>
          </a:p>
        </p:txBody>
      </p:sp>
      <p:sp>
        <p:nvSpPr>
          <p:cNvPr id="111665" name="Text Box 49"/>
          <p:cNvSpPr txBox="1">
            <a:spLocks noChangeArrowheads="1"/>
          </p:cNvSpPr>
          <p:nvPr/>
        </p:nvSpPr>
        <p:spPr bwMode="auto">
          <a:xfrm>
            <a:off x="6270625" y="5518150"/>
            <a:ext cx="36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Z</a:t>
            </a:r>
          </a:p>
        </p:txBody>
      </p:sp>
      <p:sp>
        <p:nvSpPr>
          <p:cNvPr id="111666" name="Text Box 50"/>
          <p:cNvSpPr txBox="1">
            <a:spLocks noChangeArrowheads="1"/>
          </p:cNvSpPr>
          <p:nvPr/>
        </p:nvSpPr>
        <p:spPr bwMode="auto">
          <a:xfrm>
            <a:off x="3792538" y="4156075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X</a:t>
            </a:r>
          </a:p>
        </p:txBody>
      </p:sp>
      <p:sp>
        <p:nvSpPr>
          <p:cNvPr id="111667" name="Text Box 51"/>
          <p:cNvSpPr txBox="1">
            <a:spLocks noChangeArrowheads="1"/>
          </p:cNvSpPr>
          <p:nvPr/>
        </p:nvSpPr>
        <p:spPr bwMode="auto">
          <a:xfrm>
            <a:off x="4405313" y="545465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Y</a:t>
            </a:r>
          </a:p>
        </p:txBody>
      </p:sp>
      <p:sp>
        <p:nvSpPr>
          <p:cNvPr id="111668" name="Line 52"/>
          <p:cNvSpPr>
            <a:spLocks noChangeShapeType="1"/>
          </p:cNvSpPr>
          <p:nvPr/>
        </p:nvSpPr>
        <p:spPr bwMode="auto">
          <a:xfrm flipV="1">
            <a:off x="5341938" y="4600575"/>
            <a:ext cx="0" cy="857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69" name="Oval 53"/>
          <p:cNvSpPr>
            <a:spLocks noChangeArrowheads="1"/>
          </p:cNvSpPr>
          <p:nvPr/>
        </p:nvSpPr>
        <p:spPr bwMode="auto">
          <a:xfrm rot="5400000">
            <a:off x="5736431" y="5518944"/>
            <a:ext cx="487363" cy="485775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70" name="Line 54"/>
          <p:cNvSpPr>
            <a:spLocks noChangeShapeType="1"/>
          </p:cNvSpPr>
          <p:nvPr/>
        </p:nvSpPr>
        <p:spPr bwMode="auto">
          <a:xfrm flipV="1">
            <a:off x="5970588" y="5862638"/>
            <a:ext cx="0" cy="6794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71" name="Line 55"/>
          <p:cNvSpPr>
            <a:spLocks noChangeShapeType="1"/>
          </p:cNvSpPr>
          <p:nvPr/>
        </p:nvSpPr>
        <p:spPr bwMode="auto">
          <a:xfrm>
            <a:off x="2881313" y="6543675"/>
            <a:ext cx="31067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72" name="Arc 56"/>
          <p:cNvSpPr>
            <a:spLocks/>
          </p:cNvSpPr>
          <p:nvPr/>
        </p:nvSpPr>
        <p:spPr bwMode="auto">
          <a:xfrm rot="5400000" flipH="1">
            <a:off x="5937250" y="5689600"/>
            <a:ext cx="193675" cy="149225"/>
          </a:xfrm>
          <a:custGeom>
            <a:avLst/>
            <a:gdLst>
              <a:gd name="G0" fmla="+- 21568 0 0"/>
              <a:gd name="G1" fmla="+- 21600 0 0"/>
              <a:gd name="G2" fmla="+- 21600 0 0"/>
              <a:gd name="T0" fmla="*/ 0 w 43168"/>
              <a:gd name="T1" fmla="*/ 20426 h 21600"/>
              <a:gd name="T2" fmla="*/ 43168 w 43168"/>
              <a:gd name="T3" fmla="*/ 21600 h 21600"/>
              <a:gd name="T4" fmla="*/ 21568 w 4316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68" h="21600" fill="none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</a:path>
              <a:path w="43168" h="21600" stroke="0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  <a:lnTo>
                  <a:pt x="21568" y="21600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73" name="Line 57"/>
          <p:cNvSpPr>
            <a:spLocks noChangeShapeType="1"/>
          </p:cNvSpPr>
          <p:nvPr/>
        </p:nvSpPr>
        <p:spPr bwMode="auto">
          <a:xfrm flipV="1">
            <a:off x="2890838" y="5881688"/>
            <a:ext cx="0" cy="660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ext Box 2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Truth Table for </a:t>
            </a:r>
            <a:r>
              <a:rPr lang="en-US" sz="5400" b="1">
                <a:solidFill>
                  <a:srgbClr val="FF3300"/>
                </a:solidFill>
                <a:latin typeface="AvantGarde Md BT" pitchFamily="34" charset="0"/>
              </a:rPr>
              <a:t>X </a:t>
            </a:r>
            <a:r>
              <a:rPr lang="en-US" sz="4400" b="1">
                <a:solidFill>
                  <a:srgbClr val="FF3300"/>
                </a:solidFill>
                <a:latin typeface="AvantGarde Md BT" pitchFamily="34" charset="0"/>
              </a:rPr>
              <a:t>OR</a:t>
            </a:r>
            <a:r>
              <a:rPr lang="en-US" sz="5400" b="1">
                <a:solidFill>
                  <a:srgbClr val="FF3300"/>
                </a:solidFill>
                <a:latin typeface="AvantGarde Md BT" pitchFamily="34" charset="0"/>
              </a:rPr>
              <a:t> Y</a:t>
            </a:r>
          </a:p>
        </p:txBody>
      </p:sp>
      <p:graphicFrame>
        <p:nvGraphicFramePr>
          <p:cNvPr id="114691" name="Group 3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4717" name="Line 29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4748" name="Text Box 60"/>
          <p:cNvSpPr txBox="1">
            <a:spLocks noChangeArrowheads="1"/>
          </p:cNvSpPr>
          <p:nvPr/>
        </p:nvSpPr>
        <p:spPr bwMode="auto">
          <a:xfrm>
            <a:off x="5595938" y="4095750"/>
            <a:ext cx="22733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/>
              <a:t>Z = X OR Y</a:t>
            </a:r>
          </a:p>
        </p:txBody>
      </p:sp>
      <p:sp>
        <p:nvSpPr>
          <p:cNvPr id="114750" name="AutoShape 62"/>
          <p:cNvSpPr>
            <a:spLocks noChangeArrowheads="1"/>
          </p:cNvSpPr>
          <p:nvPr/>
        </p:nvSpPr>
        <p:spPr bwMode="auto">
          <a:xfrm flipV="1">
            <a:off x="4718050" y="3892550"/>
            <a:ext cx="844550" cy="730250"/>
          </a:xfrm>
          <a:custGeom>
            <a:avLst/>
            <a:gdLst>
              <a:gd name="G0" fmla="+- 12427 0 0"/>
              <a:gd name="G1" fmla="+- 3850 0 0"/>
              <a:gd name="G2" fmla="+- 12158 0 3850"/>
              <a:gd name="G3" fmla="+- G2 0 3850"/>
              <a:gd name="G4" fmla="*/ G3 32768 32059"/>
              <a:gd name="G5" fmla="*/ G4 1 2"/>
              <a:gd name="G6" fmla="+- 21600 0 12427"/>
              <a:gd name="G7" fmla="*/ G6 3850 6079"/>
              <a:gd name="G8" fmla="+- G7 12427 0"/>
              <a:gd name="T0" fmla="*/ 12427 w 21600"/>
              <a:gd name="T1" fmla="*/ 0 h 21600"/>
              <a:gd name="T2" fmla="*/ 12427 w 21600"/>
              <a:gd name="T3" fmla="*/ 12158 h 21600"/>
              <a:gd name="T4" fmla="*/ 2279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2427" y="0"/>
                </a:lnTo>
                <a:lnTo>
                  <a:pt x="12427" y="3850"/>
                </a:lnTo>
                <a:cubicBezTo>
                  <a:pt x="5564" y="3850"/>
                  <a:pt x="0" y="7570"/>
                  <a:pt x="0" y="12158"/>
                </a:cubicBezTo>
                <a:lnTo>
                  <a:pt x="0" y="21600"/>
                </a:lnTo>
                <a:lnTo>
                  <a:pt x="4557" y="21600"/>
                </a:lnTo>
                <a:lnTo>
                  <a:pt x="4557" y="12158"/>
                </a:lnTo>
                <a:cubicBezTo>
                  <a:pt x="4557" y="10032"/>
                  <a:pt x="8081" y="8308"/>
                  <a:pt x="12427" y="8308"/>
                </a:cubicBezTo>
                <a:lnTo>
                  <a:pt x="12427" y="12158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51" name="Text Box 63"/>
          <p:cNvSpPr txBox="1">
            <a:spLocks noChangeArrowheads="1"/>
          </p:cNvSpPr>
          <p:nvPr/>
        </p:nvSpPr>
        <p:spPr bwMode="auto">
          <a:xfrm>
            <a:off x="4237038" y="4646613"/>
            <a:ext cx="13509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i="1"/>
              <a:t>Output</a:t>
            </a:r>
          </a:p>
        </p:txBody>
      </p:sp>
      <p:sp>
        <p:nvSpPr>
          <p:cNvPr id="114752" name="Line 64"/>
          <p:cNvSpPr>
            <a:spLocks noChangeShapeType="1"/>
          </p:cNvSpPr>
          <p:nvPr/>
        </p:nvSpPr>
        <p:spPr bwMode="auto">
          <a:xfrm>
            <a:off x="546100" y="1701800"/>
            <a:ext cx="5092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4753" name="Text Box 65"/>
          <p:cNvSpPr txBox="1">
            <a:spLocks noChangeArrowheads="1"/>
          </p:cNvSpPr>
          <p:nvPr/>
        </p:nvSpPr>
        <p:spPr bwMode="auto">
          <a:xfrm>
            <a:off x="1671638" y="4646613"/>
            <a:ext cx="10541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i="1"/>
              <a:t>Input</a:t>
            </a:r>
          </a:p>
        </p:txBody>
      </p:sp>
      <p:sp>
        <p:nvSpPr>
          <p:cNvPr id="114754" name="Line 66"/>
          <p:cNvSpPr>
            <a:spLocks noChangeShapeType="1"/>
          </p:cNvSpPr>
          <p:nvPr/>
        </p:nvSpPr>
        <p:spPr bwMode="auto">
          <a:xfrm flipH="1" flipV="1">
            <a:off x="1701800" y="3975100"/>
            <a:ext cx="444500" cy="711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4756" name="Text Box 68"/>
          <p:cNvSpPr txBox="1">
            <a:spLocks noChangeArrowheads="1"/>
          </p:cNvSpPr>
          <p:nvPr/>
        </p:nvSpPr>
        <p:spPr bwMode="auto">
          <a:xfrm>
            <a:off x="1443038" y="4146550"/>
            <a:ext cx="455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/>
              <a:t>X</a:t>
            </a:r>
          </a:p>
        </p:txBody>
      </p:sp>
      <p:sp>
        <p:nvSpPr>
          <p:cNvPr id="114758" name="Line 70"/>
          <p:cNvSpPr>
            <a:spLocks noChangeShapeType="1"/>
          </p:cNvSpPr>
          <p:nvPr/>
        </p:nvSpPr>
        <p:spPr bwMode="auto">
          <a:xfrm flipV="1">
            <a:off x="2286000" y="3975100"/>
            <a:ext cx="444500" cy="711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4759" name="Text Box 71"/>
          <p:cNvSpPr txBox="1">
            <a:spLocks noChangeArrowheads="1"/>
          </p:cNvSpPr>
          <p:nvPr/>
        </p:nvSpPr>
        <p:spPr bwMode="auto">
          <a:xfrm>
            <a:off x="2522538" y="4146550"/>
            <a:ext cx="455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/>
              <a:t>Y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511" name="Picture 63" descr="MCj0320212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4244975" y="4100513"/>
            <a:ext cx="1450975" cy="1079500"/>
          </a:xfrm>
          <a:prstGeom prst="rect">
            <a:avLst/>
          </a:prstGeom>
          <a:noFill/>
        </p:spPr>
      </p:pic>
      <p:sp>
        <p:nvSpPr>
          <p:cNvPr id="104450" name="Text Box 2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“Series” Plumbing</a:t>
            </a:r>
          </a:p>
        </p:txBody>
      </p:sp>
      <p:graphicFrame>
        <p:nvGraphicFramePr>
          <p:cNvPr id="104523" name="Group 75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Faucet 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Faucet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Water?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off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off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off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off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4477" name="Line 29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04509" name="Picture 61" descr="MCj0320212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776413" y="4086225"/>
            <a:ext cx="1450975" cy="1079500"/>
          </a:xfrm>
          <a:prstGeom prst="rect">
            <a:avLst/>
          </a:prstGeom>
          <a:noFill/>
        </p:spPr>
      </p:pic>
      <p:sp>
        <p:nvSpPr>
          <p:cNvPr id="104510" name="Freeform 62"/>
          <p:cNvSpPr>
            <a:spLocks/>
          </p:cNvSpPr>
          <p:nvPr/>
        </p:nvSpPr>
        <p:spPr bwMode="auto">
          <a:xfrm>
            <a:off x="2933700" y="4692650"/>
            <a:ext cx="1458913" cy="1038225"/>
          </a:xfrm>
          <a:custGeom>
            <a:avLst/>
            <a:gdLst/>
            <a:ahLst/>
            <a:cxnLst>
              <a:cxn ang="0">
                <a:pos x="151" y="219"/>
              </a:cxn>
              <a:cxn ang="0">
                <a:pos x="325" y="484"/>
              </a:cxn>
              <a:cxn ang="0">
                <a:pos x="507" y="375"/>
              </a:cxn>
              <a:cxn ang="0">
                <a:pos x="672" y="101"/>
              </a:cxn>
              <a:cxn ang="0">
                <a:pos x="919" y="9"/>
              </a:cxn>
              <a:cxn ang="0">
                <a:pos x="909" y="156"/>
              </a:cxn>
              <a:cxn ang="0">
                <a:pos x="727" y="265"/>
              </a:cxn>
              <a:cxn ang="0">
                <a:pos x="617" y="457"/>
              </a:cxn>
              <a:cxn ang="0">
                <a:pos x="498" y="594"/>
              </a:cxn>
              <a:cxn ang="0">
                <a:pos x="288" y="640"/>
              </a:cxn>
              <a:cxn ang="0">
                <a:pos x="123" y="512"/>
              </a:cxn>
              <a:cxn ang="0">
                <a:pos x="5" y="265"/>
              </a:cxn>
              <a:cxn ang="0">
                <a:pos x="151" y="219"/>
              </a:cxn>
            </a:cxnLst>
            <a:rect l="0" t="0" r="r" b="b"/>
            <a:pathLst>
              <a:path w="919" h="654">
                <a:moveTo>
                  <a:pt x="151" y="219"/>
                </a:moveTo>
                <a:cubicBezTo>
                  <a:pt x="204" y="255"/>
                  <a:pt x="266" y="458"/>
                  <a:pt x="325" y="484"/>
                </a:cubicBezTo>
                <a:cubicBezTo>
                  <a:pt x="384" y="510"/>
                  <a:pt x="449" y="439"/>
                  <a:pt x="507" y="375"/>
                </a:cubicBezTo>
                <a:cubicBezTo>
                  <a:pt x="565" y="311"/>
                  <a:pt x="603" y="162"/>
                  <a:pt x="672" y="101"/>
                </a:cubicBezTo>
                <a:cubicBezTo>
                  <a:pt x="741" y="40"/>
                  <a:pt x="880" y="0"/>
                  <a:pt x="919" y="9"/>
                </a:cubicBezTo>
                <a:lnTo>
                  <a:pt x="909" y="156"/>
                </a:lnTo>
                <a:cubicBezTo>
                  <a:pt x="877" y="199"/>
                  <a:pt x="776" y="215"/>
                  <a:pt x="727" y="265"/>
                </a:cubicBezTo>
                <a:cubicBezTo>
                  <a:pt x="678" y="315"/>
                  <a:pt x="655" y="402"/>
                  <a:pt x="617" y="457"/>
                </a:cubicBezTo>
                <a:cubicBezTo>
                  <a:pt x="579" y="512"/>
                  <a:pt x="553" y="564"/>
                  <a:pt x="498" y="594"/>
                </a:cubicBezTo>
                <a:cubicBezTo>
                  <a:pt x="443" y="624"/>
                  <a:pt x="350" y="654"/>
                  <a:pt x="288" y="640"/>
                </a:cubicBezTo>
                <a:cubicBezTo>
                  <a:pt x="226" y="626"/>
                  <a:pt x="170" y="574"/>
                  <a:pt x="123" y="512"/>
                </a:cubicBezTo>
                <a:cubicBezTo>
                  <a:pt x="76" y="450"/>
                  <a:pt x="0" y="314"/>
                  <a:pt x="5" y="265"/>
                </a:cubicBezTo>
                <a:lnTo>
                  <a:pt x="151" y="21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512" name="Freeform 64"/>
          <p:cNvSpPr>
            <a:spLocks/>
          </p:cNvSpPr>
          <p:nvPr/>
        </p:nvSpPr>
        <p:spPr bwMode="auto">
          <a:xfrm>
            <a:off x="5400675" y="4203700"/>
            <a:ext cx="2446338" cy="1527175"/>
          </a:xfrm>
          <a:custGeom>
            <a:avLst/>
            <a:gdLst/>
            <a:ahLst/>
            <a:cxnLst>
              <a:cxn ang="0">
                <a:pos x="135" y="527"/>
              </a:cxn>
              <a:cxn ang="0">
                <a:pos x="291" y="792"/>
              </a:cxn>
              <a:cxn ang="0">
                <a:pos x="453" y="683"/>
              </a:cxn>
              <a:cxn ang="0">
                <a:pos x="620" y="424"/>
              </a:cxn>
              <a:cxn ang="0">
                <a:pos x="816" y="214"/>
              </a:cxn>
              <a:cxn ang="0">
                <a:pos x="1045" y="58"/>
              </a:cxn>
              <a:cxn ang="0">
                <a:pos x="1215" y="3"/>
              </a:cxn>
              <a:cxn ang="0">
                <a:pos x="1356" y="40"/>
              </a:cxn>
              <a:cxn ang="0">
                <a:pos x="1470" y="159"/>
              </a:cxn>
              <a:cxn ang="0">
                <a:pos x="1528" y="287"/>
              </a:cxn>
              <a:cxn ang="0">
                <a:pos x="1388" y="314"/>
              </a:cxn>
              <a:cxn ang="0">
                <a:pos x="1323" y="186"/>
              </a:cxn>
              <a:cxn ang="0">
                <a:pos x="1184" y="141"/>
              </a:cxn>
              <a:cxn ang="0">
                <a:pos x="939" y="296"/>
              </a:cxn>
              <a:cxn ang="0">
                <a:pos x="678" y="579"/>
              </a:cxn>
              <a:cxn ang="0">
                <a:pos x="552" y="765"/>
              </a:cxn>
              <a:cxn ang="0">
                <a:pos x="445" y="902"/>
              </a:cxn>
              <a:cxn ang="0">
                <a:pos x="257" y="948"/>
              </a:cxn>
              <a:cxn ang="0">
                <a:pos x="110" y="820"/>
              </a:cxn>
              <a:cxn ang="0">
                <a:pos x="4" y="573"/>
              </a:cxn>
              <a:cxn ang="0">
                <a:pos x="135" y="527"/>
              </a:cxn>
            </a:cxnLst>
            <a:rect l="0" t="0" r="r" b="b"/>
            <a:pathLst>
              <a:path w="1541" h="962">
                <a:moveTo>
                  <a:pt x="135" y="527"/>
                </a:moveTo>
                <a:cubicBezTo>
                  <a:pt x="182" y="563"/>
                  <a:pt x="238" y="766"/>
                  <a:pt x="291" y="792"/>
                </a:cubicBezTo>
                <a:cubicBezTo>
                  <a:pt x="343" y="818"/>
                  <a:pt x="399" y="744"/>
                  <a:pt x="453" y="683"/>
                </a:cubicBezTo>
                <a:cubicBezTo>
                  <a:pt x="508" y="622"/>
                  <a:pt x="560" y="502"/>
                  <a:pt x="620" y="424"/>
                </a:cubicBezTo>
                <a:cubicBezTo>
                  <a:pt x="681" y="346"/>
                  <a:pt x="745" y="275"/>
                  <a:pt x="816" y="214"/>
                </a:cubicBezTo>
                <a:cubicBezTo>
                  <a:pt x="887" y="153"/>
                  <a:pt x="978" y="93"/>
                  <a:pt x="1045" y="58"/>
                </a:cubicBezTo>
                <a:cubicBezTo>
                  <a:pt x="1112" y="23"/>
                  <a:pt x="1163" y="6"/>
                  <a:pt x="1215" y="3"/>
                </a:cubicBezTo>
                <a:cubicBezTo>
                  <a:pt x="1267" y="0"/>
                  <a:pt x="1314" y="14"/>
                  <a:pt x="1356" y="40"/>
                </a:cubicBezTo>
                <a:cubicBezTo>
                  <a:pt x="1398" y="66"/>
                  <a:pt x="1442" y="118"/>
                  <a:pt x="1470" y="159"/>
                </a:cubicBezTo>
                <a:cubicBezTo>
                  <a:pt x="1499" y="200"/>
                  <a:pt x="1541" y="261"/>
                  <a:pt x="1528" y="287"/>
                </a:cubicBezTo>
                <a:lnTo>
                  <a:pt x="1388" y="314"/>
                </a:lnTo>
                <a:cubicBezTo>
                  <a:pt x="1354" y="297"/>
                  <a:pt x="1357" y="215"/>
                  <a:pt x="1323" y="186"/>
                </a:cubicBezTo>
                <a:cubicBezTo>
                  <a:pt x="1289" y="157"/>
                  <a:pt x="1248" y="123"/>
                  <a:pt x="1184" y="141"/>
                </a:cubicBezTo>
                <a:cubicBezTo>
                  <a:pt x="1121" y="159"/>
                  <a:pt x="1023" y="223"/>
                  <a:pt x="939" y="296"/>
                </a:cubicBezTo>
                <a:cubicBezTo>
                  <a:pt x="855" y="369"/>
                  <a:pt x="742" y="501"/>
                  <a:pt x="678" y="579"/>
                </a:cubicBezTo>
                <a:cubicBezTo>
                  <a:pt x="613" y="657"/>
                  <a:pt x="590" y="711"/>
                  <a:pt x="552" y="765"/>
                </a:cubicBezTo>
                <a:cubicBezTo>
                  <a:pt x="513" y="819"/>
                  <a:pt x="494" y="872"/>
                  <a:pt x="445" y="902"/>
                </a:cubicBezTo>
                <a:cubicBezTo>
                  <a:pt x="396" y="932"/>
                  <a:pt x="313" y="962"/>
                  <a:pt x="257" y="948"/>
                </a:cubicBezTo>
                <a:cubicBezTo>
                  <a:pt x="202" y="934"/>
                  <a:pt x="152" y="882"/>
                  <a:pt x="110" y="820"/>
                </a:cubicBezTo>
                <a:cubicBezTo>
                  <a:pt x="68" y="758"/>
                  <a:pt x="0" y="622"/>
                  <a:pt x="4" y="573"/>
                </a:cubicBezTo>
                <a:lnTo>
                  <a:pt x="135" y="527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513" name="AutoShape 65"/>
          <p:cNvSpPr>
            <a:spLocks noChangeArrowheads="1"/>
          </p:cNvSpPr>
          <p:nvPr/>
        </p:nvSpPr>
        <p:spPr bwMode="auto">
          <a:xfrm rot="16200000" flipH="1">
            <a:off x="878681" y="3821907"/>
            <a:ext cx="231775" cy="1989138"/>
          </a:xfrm>
          <a:prstGeom prst="can">
            <a:avLst>
              <a:gd name="adj" fmla="val 3472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514" name="Line 66"/>
          <p:cNvSpPr>
            <a:spLocks noChangeShapeType="1"/>
          </p:cNvSpPr>
          <p:nvPr/>
        </p:nvSpPr>
        <p:spPr bwMode="auto">
          <a:xfrm>
            <a:off x="617538" y="4822825"/>
            <a:ext cx="1030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04515" name="Picture 67" descr="MCj02961050000[1]"/>
          <p:cNvPicPr>
            <a:picLocks noChangeAspect="1" noChangeArrowheads="1"/>
          </p:cNvPicPr>
          <p:nvPr/>
        </p:nvPicPr>
        <p:blipFill>
          <a:blip r:embed="rId3" cstate="print"/>
          <a:srcRect r="15643" b="14378"/>
          <a:stretch>
            <a:fillRect/>
          </a:stretch>
        </p:blipFill>
        <p:spPr bwMode="auto">
          <a:xfrm>
            <a:off x="7108825" y="5043488"/>
            <a:ext cx="1874838" cy="1682750"/>
          </a:xfrm>
          <a:prstGeom prst="rect">
            <a:avLst/>
          </a:prstGeom>
          <a:noFill/>
        </p:spPr>
      </p:pic>
      <p:sp>
        <p:nvSpPr>
          <p:cNvPr id="104516" name="AutoShape 68" descr="Light horizontal"/>
          <p:cNvSpPr>
            <a:spLocks noChangeArrowheads="1"/>
          </p:cNvSpPr>
          <p:nvPr/>
        </p:nvSpPr>
        <p:spPr bwMode="auto">
          <a:xfrm rot="9522159">
            <a:off x="7577138" y="4567238"/>
            <a:ext cx="255587" cy="203200"/>
          </a:xfrm>
          <a:prstGeom prst="can">
            <a:avLst>
              <a:gd name="adj" fmla="val 25000"/>
            </a:avLst>
          </a:prstGeom>
          <a:pattFill prst="ltHorz">
            <a:fgClr>
              <a:schemeClr val="tx2"/>
            </a:fgClr>
            <a:bgClr>
              <a:srgbClr val="FFCC00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517" name="Line 69"/>
          <p:cNvSpPr>
            <a:spLocks noChangeShapeType="1"/>
          </p:cNvSpPr>
          <p:nvPr/>
        </p:nvSpPr>
        <p:spPr bwMode="auto">
          <a:xfrm>
            <a:off x="7866063" y="4789488"/>
            <a:ext cx="174625" cy="188912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518" name="Line 70"/>
          <p:cNvSpPr>
            <a:spLocks noChangeShapeType="1"/>
          </p:cNvSpPr>
          <p:nvPr/>
        </p:nvSpPr>
        <p:spPr bwMode="auto">
          <a:xfrm>
            <a:off x="7823200" y="4848225"/>
            <a:ext cx="101600" cy="188913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519" name="Line 71"/>
          <p:cNvSpPr>
            <a:spLocks noChangeShapeType="1"/>
          </p:cNvSpPr>
          <p:nvPr/>
        </p:nvSpPr>
        <p:spPr bwMode="auto">
          <a:xfrm>
            <a:off x="7764463" y="4833938"/>
            <a:ext cx="0" cy="130175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520" name="Line 72"/>
          <p:cNvSpPr>
            <a:spLocks noChangeShapeType="1"/>
          </p:cNvSpPr>
          <p:nvPr/>
        </p:nvSpPr>
        <p:spPr bwMode="auto">
          <a:xfrm>
            <a:off x="7678738" y="4862513"/>
            <a:ext cx="0" cy="15875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521" name="Line 73"/>
          <p:cNvSpPr>
            <a:spLocks noChangeShapeType="1"/>
          </p:cNvSpPr>
          <p:nvPr/>
        </p:nvSpPr>
        <p:spPr bwMode="auto">
          <a:xfrm>
            <a:off x="7780338" y="4862513"/>
            <a:ext cx="42862" cy="15875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850" name="Group 2"/>
          <p:cNvGraphicFramePr>
            <a:graphicFrameLocks noGrp="1"/>
          </p:cNvGraphicFramePr>
          <p:nvPr/>
        </p:nvGraphicFramePr>
        <p:xfrm>
          <a:off x="2867025" y="2876550"/>
          <a:ext cx="3006725" cy="259080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1003300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8876" name="Line 28"/>
          <p:cNvSpPr>
            <a:spLocks noChangeShapeType="1"/>
          </p:cNvSpPr>
          <p:nvPr/>
        </p:nvSpPr>
        <p:spPr bwMode="auto">
          <a:xfrm>
            <a:off x="4865688" y="2894013"/>
            <a:ext cx="0" cy="2565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8877" name="Text Box 29"/>
          <p:cNvSpPr txBox="1">
            <a:spLocks noChangeArrowheads="1"/>
          </p:cNvSpPr>
          <p:nvPr/>
        </p:nvSpPr>
        <p:spPr bwMode="auto">
          <a:xfrm>
            <a:off x="5834063" y="5708650"/>
            <a:ext cx="1419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X XOR Y</a:t>
            </a:r>
          </a:p>
        </p:txBody>
      </p:sp>
      <p:sp>
        <p:nvSpPr>
          <p:cNvPr id="78878" name="AutoShape 30"/>
          <p:cNvSpPr>
            <a:spLocks noChangeArrowheads="1"/>
          </p:cNvSpPr>
          <p:nvPr/>
        </p:nvSpPr>
        <p:spPr bwMode="auto">
          <a:xfrm rot="5400000">
            <a:off x="5245100" y="5573713"/>
            <a:ext cx="561975" cy="495300"/>
          </a:xfrm>
          <a:custGeom>
            <a:avLst/>
            <a:gdLst>
              <a:gd name="G0" fmla="+- 9265 0 0"/>
              <a:gd name="G1" fmla="+- 18514 0 0"/>
              <a:gd name="G2" fmla="+- 7200 0 0"/>
              <a:gd name="G3" fmla="*/ 9265 1 2"/>
              <a:gd name="G4" fmla="+- G3 10800 0"/>
              <a:gd name="G5" fmla="+- 21600 9265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33 w 21600"/>
              <a:gd name="T1" fmla="*/ 0 h 21600"/>
              <a:gd name="T2" fmla="*/ 9265 w 21600"/>
              <a:gd name="T3" fmla="*/ 7200 h 21600"/>
              <a:gd name="T4" fmla="*/ 0 w 21600"/>
              <a:gd name="T5" fmla="*/ 18005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G5 w 21600"/>
              <a:gd name="T19" fmla="*/ G17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33" y="0"/>
                </a:moveTo>
                <a:lnTo>
                  <a:pt x="9265" y="7200"/>
                </a:lnTo>
                <a:lnTo>
                  <a:pt x="12351" y="7200"/>
                </a:lnTo>
                <a:lnTo>
                  <a:pt x="12351" y="14410"/>
                </a:lnTo>
                <a:lnTo>
                  <a:pt x="0" y="1441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tx2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78879" name="Text Box 31"/>
          <p:cNvSpPr txBox="1">
            <a:spLocks noChangeArrowheads="1"/>
          </p:cNvSpPr>
          <p:nvPr/>
        </p:nvSpPr>
        <p:spPr bwMode="auto">
          <a:xfrm>
            <a:off x="1916113" y="1182688"/>
            <a:ext cx="10668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Comic Sans MS" pitchFamily="66" charset="0"/>
              </a:rPr>
              <a:t>X</a:t>
            </a:r>
          </a:p>
        </p:txBody>
      </p:sp>
      <p:sp>
        <p:nvSpPr>
          <p:cNvPr id="78880" name="Text Box 32"/>
          <p:cNvSpPr txBox="1">
            <a:spLocks noChangeArrowheads="1"/>
          </p:cNvSpPr>
          <p:nvPr/>
        </p:nvSpPr>
        <p:spPr bwMode="auto">
          <a:xfrm>
            <a:off x="6080125" y="1182688"/>
            <a:ext cx="95885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Comic Sans MS" pitchFamily="66" charset="0"/>
              </a:rPr>
              <a:t>Y</a:t>
            </a:r>
          </a:p>
        </p:txBody>
      </p:sp>
      <p:sp>
        <p:nvSpPr>
          <p:cNvPr id="78881" name="Text Box 33"/>
          <p:cNvSpPr txBox="1">
            <a:spLocks noChangeArrowheads="1"/>
          </p:cNvSpPr>
          <p:nvPr/>
        </p:nvSpPr>
        <p:spPr bwMode="auto">
          <a:xfrm>
            <a:off x="3309938" y="1365250"/>
            <a:ext cx="2176462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7200" b="1">
                <a:latin typeface="Lucida Sans" pitchFamily="34" charset="0"/>
              </a:rPr>
              <a:t>XOR</a:t>
            </a:r>
          </a:p>
        </p:txBody>
      </p:sp>
      <p:sp>
        <p:nvSpPr>
          <p:cNvPr id="78882" name="Text Box 34"/>
          <p:cNvSpPr txBox="1">
            <a:spLocks noChangeArrowheads="1"/>
          </p:cNvSpPr>
          <p:nvPr/>
        </p:nvSpPr>
        <p:spPr bwMode="auto">
          <a:xfrm>
            <a:off x="346075" y="0"/>
            <a:ext cx="84709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8000" b="1">
                <a:latin typeface="AvantGarde Md BT" pitchFamily="34" charset="0"/>
              </a:rPr>
              <a:t>Truth Table for</a:t>
            </a:r>
          </a:p>
        </p:txBody>
      </p:sp>
      <p:sp>
        <p:nvSpPr>
          <p:cNvPr id="78883" name="Line 35"/>
          <p:cNvSpPr>
            <a:spLocks noChangeShapeType="1"/>
          </p:cNvSpPr>
          <p:nvPr/>
        </p:nvSpPr>
        <p:spPr bwMode="auto">
          <a:xfrm>
            <a:off x="2871788" y="3381375"/>
            <a:ext cx="30194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8884" name="Text Box 36"/>
          <p:cNvSpPr txBox="1">
            <a:spLocks noChangeArrowheads="1"/>
          </p:cNvSpPr>
          <p:nvPr/>
        </p:nvSpPr>
        <p:spPr bwMode="auto">
          <a:xfrm>
            <a:off x="0" y="6035675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/>
              <a:t>“XOR” Means X or Y, but Not Both</a:t>
            </a:r>
          </a:p>
          <a:p>
            <a:r>
              <a:rPr lang="en-US" sz="2400" b="1"/>
              <a:t>                (“Exclusive OR”)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27" name="Text Box 31"/>
          <p:cNvSpPr txBox="1">
            <a:spLocks noChangeArrowheads="1"/>
          </p:cNvSpPr>
          <p:nvPr/>
        </p:nvSpPr>
        <p:spPr bwMode="auto">
          <a:xfrm>
            <a:off x="4991100" y="1182688"/>
            <a:ext cx="10668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Comic Sans MS" pitchFamily="66" charset="0"/>
              </a:rPr>
              <a:t>X</a:t>
            </a:r>
          </a:p>
        </p:txBody>
      </p:sp>
      <p:sp>
        <p:nvSpPr>
          <p:cNvPr id="80929" name="Text Box 33"/>
          <p:cNvSpPr txBox="1">
            <a:spLocks noChangeArrowheads="1"/>
          </p:cNvSpPr>
          <p:nvPr/>
        </p:nvSpPr>
        <p:spPr bwMode="auto">
          <a:xfrm>
            <a:off x="2511425" y="1365250"/>
            <a:ext cx="227012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7200" b="1">
                <a:latin typeface="Lucida Sans" pitchFamily="34" charset="0"/>
              </a:rPr>
              <a:t>NOT</a:t>
            </a:r>
          </a:p>
        </p:txBody>
      </p:sp>
      <p:sp>
        <p:nvSpPr>
          <p:cNvPr id="80930" name="Text Box 34"/>
          <p:cNvSpPr txBox="1">
            <a:spLocks noChangeArrowheads="1"/>
          </p:cNvSpPr>
          <p:nvPr/>
        </p:nvSpPr>
        <p:spPr bwMode="auto">
          <a:xfrm>
            <a:off x="592138" y="0"/>
            <a:ext cx="797877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8000" b="1">
                <a:latin typeface="AvantGarde Md BT" pitchFamily="34" charset="0"/>
              </a:rPr>
              <a:t>Truth Table for</a:t>
            </a:r>
          </a:p>
        </p:txBody>
      </p:sp>
      <p:sp>
        <p:nvSpPr>
          <p:cNvPr id="80931" name="Line 35"/>
          <p:cNvSpPr>
            <a:spLocks noChangeShapeType="1"/>
          </p:cNvSpPr>
          <p:nvPr/>
        </p:nvSpPr>
        <p:spPr bwMode="auto">
          <a:xfrm>
            <a:off x="3263900" y="3686175"/>
            <a:ext cx="20034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80932" name="Group 36"/>
          <p:cNvGraphicFramePr>
            <a:graphicFrameLocks noGrp="1"/>
          </p:cNvGraphicFramePr>
          <p:nvPr/>
        </p:nvGraphicFramePr>
        <p:xfrm>
          <a:off x="3240088" y="3087688"/>
          <a:ext cx="2006600" cy="1733551"/>
        </p:xfrm>
        <a:graphic>
          <a:graphicData uri="http://schemas.openxmlformats.org/drawingml/2006/table">
            <a:tbl>
              <a:tblPr/>
              <a:tblGrid>
                <a:gridCol w="1003300"/>
                <a:gridCol w="100330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0946" name="Line 50"/>
          <p:cNvSpPr>
            <a:spLocks noChangeShapeType="1"/>
          </p:cNvSpPr>
          <p:nvPr/>
        </p:nvSpPr>
        <p:spPr bwMode="auto">
          <a:xfrm>
            <a:off x="4248150" y="3116263"/>
            <a:ext cx="0" cy="17414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47" name="Text Box 51"/>
          <p:cNvSpPr txBox="1">
            <a:spLocks noChangeArrowheads="1"/>
          </p:cNvSpPr>
          <p:nvPr/>
        </p:nvSpPr>
        <p:spPr bwMode="auto">
          <a:xfrm>
            <a:off x="5197475" y="5126038"/>
            <a:ext cx="186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NOT X (= X)</a:t>
            </a:r>
          </a:p>
        </p:txBody>
      </p:sp>
      <p:sp>
        <p:nvSpPr>
          <p:cNvPr id="80948" name="AutoShape 52"/>
          <p:cNvSpPr>
            <a:spLocks noChangeArrowheads="1"/>
          </p:cNvSpPr>
          <p:nvPr/>
        </p:nvSpPr>
        <p:spPr bwMode="auto">
          <a:xfrm rot="5400000">
            <a:off x="4608512" y="4991101"/>
            <a:ext cx="561975" cy="495300"/>
          </a:xfrm>
          <a:custGeom>
            <a:avLst/>
            <a:gdLst>
              <a:gd name="G0" fmla="+- 9265 0 0"/>
              <a:gd name="G1" fmla="+- 18514 0 0"/>
              <a:gd name="G2" fmla="+- 7200 0 0"/>
              <a:gd name="G3" fmla="*/ 9265 1 2"/>
              <a:gd name="G4" fmla="+- G3 10800 0"/>
              <a:gd name="G5" fmla="+- 21600 9265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33 w 21600"/>
              <a:gd name="T1" fmla="*/ 0 h 21600"/>
              <a:gd name="T2" fmla="*/ 9265 w 21600"/>
              <a:gd name="T3" fmla="*/ 7200 h 21600"/>
              <a:gd name="T4" fmla="*/ 0 w 21600"/>
              <a:gd name="T5" fmla="*/ 18005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G5 w 21600"/>
              <a:gd name="T19" fmla="*/ G17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33" y="0"/>
                </a:moveTo>
                <a:lnTo>
                  <a:pt x="9265" y="7200"/>
                </a:lnTo>
                <a:lnTo>
                  <a:pt x="12351" y="7200"/>
                </a:lnTo>
                <a:lnTo>
                  <a:pt x="12351" y="14410"/>
                </a:lnTo>
                <a:lnTo>
                  <a:pt x="0" y="1441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tx2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80949" name="Line 53"/>
          <p:cNvSpPr>
            <a:spLocks noChangeShapeType="1"/>
          </p:cNvSpPr>
          <p:nvPr/>
        </p:nvSpPr>
        <p:spPr bwMode="auto">
          <a:xfrm>
            <a:off x="4632325" y="3157538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50" name="Line 54"/>
          <p:cNvSpPr>
            <a:spLocks noChangeShapeType="1"/>
          </p:cNvSpPr>
          <p:nvPr/>
        </p:nvSpPr>
        <p:spPr bwMode="auto">
          <a:xfrm>
            <a:off x="6632575" y="5162550"/>
            <a:ext cx="22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8" name="Text Box 48"/>
          <p:cNvSpPr txBox="1">
            <a:spLocks noChangeArrowheads="1"/>
          </p:cNvSpPr>
          <p:nvPr/>
        </p:nvSpPr>
        <p:spPr bwMode="auto">
          <a:xfrm>
            <a:off x="5657850" y="1230313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omic Sans MS" pitchFamily="66" charset="0"/>
              </a:rPr>
              <a:t>X</a:t>
            </a:r>
          </a:p>
        </p:txBody>
      </p:sp>
      <p:sp>
        <p:nvSpPr>
          <p:cNvPr id="81969" name="Text Box 49"/>
          <p:cNvSpPr txBox="1">
            <a:spLocks noChangeArrowheads="1"/>
          </p:cNvSpPr>
          <p:nvPr/>
        </p:nvSpPr>
        <p:spPr bwMode="auto">
          <a:xfrm>
            <a:off x="4833938" y="1277938"/>
            <a:ext cx="879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latin typeface="Lucida Sans" pitchFamily="34" charset="0"/>
              </a:rPr>
              <a:t>NOT</a:t>
            </a:r>
          </a:p>
        </p:txBody>
      </p:sp>
      <p:sp>
        <p:nvSpPr>
          <p:cNvPr id="81970" name="Text Box 50"/>
          <p:cNvSpPr txBox="1">
            <a:spLocks noChangeArrowheads="1"/>
          </p:cNvSpPr>
          <p:nvPr/>
        </p:nvSpPr>
        <p:spPr bwMode="auto">
          <a:xfrm>
            <a:off x="41275" y="76200"/>
            <a:ext cx="910272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800" b="1">
                <a:latin typeface="AvantGarde Md BT" pitchFamily="34" charset="0"/>
              </a:rPr>
              <a:t>Electrical Circuit Elements</a:t>
            </a:r>
          </a:p>
        </p:txBody>
      </p:sp>
      <p:grpSp>
        <p:nvGrpSpPr>
          <p:cNvPr id="81971" name="Group 51"/>
          <p:cNvGrpSpPr>
            <a:grpSpLocks/>
          </p:cNvGrpSpPr>
          <p:nvPr/>
        </p:nvGrpSpPr>
        <p:grpSpPr bwMode="auto">
          <a:xfrm>
            <a:off x="3270250" y="1214438"/>
            <a:ext cx="790575" cy="609600"/>
            <a:chOff x="1441" y="2066"/>
            <a:chExt cx="403" cy="312"/>
          </a:xfrm>
        </p:grpSpPr>
        <p:sp>
          <p:nvSpPr>
            <p:cNvPr id="81972" name="AutoShape 52"/>
            <p:cNvSpPr>
              <a:spLocks noChangeArrowheads="1"/>
            </p:cNvSpPr>
            <p:nvPr/>
          </p:nvSpPr>
          <p:spPr bwMode="auto">
            <a:xfrm rot="5400000">
              <a:off x="1450" y="2057"/>
              <a:ext cx="312" cy="330"/>
            </a:xfrm>
            <a:prstGeom prst="flowChartExtra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73" name="Oval 53"/>
            <p:cNvSpPr>
              <a:spLocks noChangeArrowheads="1"/>
            </p:cNvSpPr>
            <p:nvPr/>
          </p:nvSpPr>
          <p:spPr bwMode="auto">
            <a:xfrm>
              <a:off x="1788" y="2188"/>
              <a:ext cx="56" cy="56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1974" name="Line 54"/>
          <p:cNvSpPr>
            <a:spLocks noChangeShapeType="1"/>
          </p:cNvSpPr>
          <p:nvPr/>
        </p:nvSpPr>
        <p:spPr bwMode="auto">
          <a:xfrm flipH="1">
            <a:off x="2571750" y="1509713"/>
            <a:ext cx="6810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75" name="Line 55"/>
          <p:cNvSpPr>
            <a:spLocks noChangeShapeType="1"/>
          </p:cNvSpPr>
          <p:nvPr/>
        </p:nvSpPr>
        <p:spPr bwMode="auto">
          <a:xfrm flipH="1">
            <a:off x="4078288" y="1509713"/>
            <a:ext cx="5889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76" name="Line 56"/>
          <p:cNvSpPr>
            <a:spLocks noChangeShapeType="1"/>
          </p:cNvSpPr>
          <p:nvPr/>
        </p:nvSpPr>
        <p:spPr bwMode="auto">
          <a:xfrm>
            <a:off x="6615113" y="1239838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77" name="AutoShape 57"/>
          <p:cNvSpPr>
            <a:spLocks noChangeArrowheads="1"/>
          </p:cNvSpPr>
          <p:nvPr/>
        </p:nvSpPr>
        <p:spPr bwMode="auto">
          <a:xfrm>
            <a:off x="3251200" y="2592388"/>
            <a:ext cx="1012825" cy="685800"/>
          </a:xfrm>
          <a:prstGeom prst="flowChartDelay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78" name="Text Box 58"/>
          <p:cNvSpPr txBox="1">
            <a:spLocks noChangeArrowheads="1"/>
          </p:cNvSpPr>
          <p:nvPr/>
        </p:nvSpPr>
        <p:spPr bwMode="auto">
          <a:xfrm>
            <a:off x="2071688" y="1230313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omic Sans MS" pitchFamily="66" charset="0"/>
              </a:rPr>
              <a:t>X</a:t>
            </a:r>
          </a:p>
        </p:txBody>
      </p:sp>
      <p:sp>
        <p:nvSpPr>
          <p:cNvPr id="81979" name="Text Box 59"/>
          <p:cNvSpPr txBox="1">
            <a:spLocks noChangeArrowheads="1"/>
          </p:cNvSpPr>
          <p:nvPr/>
        </p:nvSpPr>
        <p:spPr bwMode="auto">
          <a:xfrm>
            <a:off x="6524625" y="1230313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omic Sans MS" pitchFamily="66" charset="0"/>
              </a:rPr>
              <a:t>X</a:t>
            </a:r>
          </a:p>
        </p:txBody>
      </p:sp>
      <p:sp>
        <p:nvSpPr>
          <p:cNvPr id="81980" name="Text Box 60"/>
          <p:cNvSpPr txBox="1">
            <a:spLocks noChangeArrowheads="1"/>
          </p:cNvSpPr>
          <p:nvPr/>
        </p:nvSpPr>
        <p:spPr bwMode="auto">
          <a:xfrm>
            <a:off x="6962775" y="1054100"/>
            <a:ext cx="3698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400" b="1"/>
              <a:t>)</a:t>
            </a:r>
          </a:p>
        </p:txBody>
      </p:sp>
      <p:sp>
        <p:nvSpPr>
          <p:cNvPr id="81981" name="Text Box 61"/>
          <p:cNvSpPr txBox="1">
            <a:spLocks noChangeArrowheads="1"/>
          </p:cNvSpPr>
          <p:nvPr/>
        </p:nvSpPr>
        <p:spPr bwMode="auto">
          <a:xfrm>
            <a:off x="6219825" y="1054100"/>
            <a:ext cx="3698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400" b="1"/>
              <a:t>(</a:t>
            </a:r>
          </a:p>
        </p:txBody>
      </p:sp>
      <p:sp>
        <p:nvSpPr>
          <p:cNvPr id="81982" name="Text Box 62"/>
          <p:cNvSpPr txBox="1">
            <a:spLocks noChangeArrowheads="1"/>
          </p:cNvSpPr>
          <p:nvPr/>
        </p:nvSpPr>
        <p:spPr bwMode="auto">
          <a:xfrm>
            <a:off x="5022850" y="265430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omic Sans MS" pitchFamily="66" charset="0"/>
              </a:rPr>
              <a:t>X</a:t>
            </a:r>
          </a:p>
        </p:txBody>
      </p:sp>
      <p:sp>
        <p:nvSpPr>
          <p:cNvPr id="81983" name="Text Box 63"/>
          <p:cNvSpPr txBox="1">
            <a:spLocks noChangeArrowheads="1"/>
          </p:cNvSpPr>
          <p:nvPr/>
        </p:nvSpPr>
        <p:spPr bwMode="auto">
          <a:xfrm>
            <a:off x="5432425" y="2701925"/>
            <a:ext cx="884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latin typeface="Lucida Sans" pitchFamily="34" charset="0"/>
              </a:rPr>
              <a:t>AND</a:t>
            </a:r>
          </a:p>
        </p:txBody>
      </p:sp>
      <p:sp>
        <p:nvSpPr>
          <p:cNvPr id="81984" name="Text Box 64"/>
          <p:cNvSpPr txBox="1">
            <a:spLocks noChangeArrowheads="1"/>
          </p:cNvSpPr>
          <p:nvPr/>
        </p:nvSpPr>
        <p:spPr bwMode="auto">
          <a:xfrm>
            <a:off x="6270625" y="2654300"/>
            <a:ext cx="4429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omic Sans MS" pitchFamily="66" charset="0"/>
              </a:rPr>
              <a:t>Y</a:t>
            </a:r>
          </a:p>
        </p:txBody>
      </p:sp>
      <p:sp>
        <p:nvSpPr>
          <p:cNvPr id="81985" name="Text Box 65"/>
          <p:cNvSpPr txBox="1">
            <a:spLocks noChangeArrowheads="1"/>
          </p:cNvSpPr>
          <p:nvPr/>
        </p:nvSpPr>
        <p:spPr bwMode="auto">
          <a:xfrm>
            <a:off x="2071688" y="242093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omic Sans MS" pitchFamily="66" charset="0"/>
              </a:rPr>
              <a:t>X</a:t>
            </a:r>
          </a:p>
        </p:txBody>
      </p:sp>
      <p:sp>
        <p:nvSpPr>
          <p:cNvPr id="81986" name="Text Box 66"/>
          <p:cNvSpPr txBox="1">
            <a:spLocks noChangeArrowheads="1"/>
          </p:cNvSpPr>
          <p:nvPr/>
        </p:nvSpPr>
        <p:spPr bwMode="auto">
          <a:xfrm>
            <a:off x="2128838" y="2900363"/>
            <a:ext cx="4429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omic Sans MS" pitchFamily="66" charset="0"/>
              </a:rPr>
              <a:t>Y</a:t>
            </a:r>
          </a:p>
        </p:txBody>
      </p:sp>
      <p:sp>
        <p:nvSpPr>
          <p:cNvPr id="81987" name="Line 67"/>
          <p:cNvSpPr>
            <a:spLocks noChangeShapeType="1"/>
          </p:cNvSpPr>
          <p:nvPr/>
        </p:nvSpPr>
        <p:spPr bwMode="auto">
          <a:xfrm flipH="1">
            <a:off x="2571750" y="2728913"/>
            <a:ext cx="6810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88" name="Line 68"/>
          <p:cNvSpPr>
            <a:spLocks noChangeShapeType="1"/>
          </p:cNvSpPr>
          <p:nvPr/>
        </p:nvSpPr>
        <p:spPr bwMode="auto">
          <a:xfrm flipH="1">
            <a:off x="2571750" y="3163888"/>
            <a:ext cx="6810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89" name="Line 69"/>
          <p:cNvSpPr>
            <a:spLocks noChangeShapeType="1"/>
          </p:cNvSpPr>
          <p:nvPr/>
        </p:nvSpPr>
        <p:spPr bwMode="auto">
          <a:xfrm flipH="1">
            <a:off x="4281488" y="2932113"/>
            <a:ext cx="5302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1990" name="Group 70"/>
          <p:cNvGrpSpPr>
            <a:grpSpLocks/>
          </p:cNvGrpSpPr>
          <p:nvPr/>
        </p:nvGrpSpPr>
        <p:grpSpPr bwMode="auto">
          <a:xfrm>
            <a:off x="2930525" y="4164013"/>
            <a:ext cx="1365250" cy="762000"/>
            <a:chOff x="2254" y="3559"/>
            <a:chExt cx="1076" cy="600"/>
          </a:xfrm>
        </p:grpSpPr>
        <p:sp>
          <p:nvSpPr>
            <p:cNvPr id="81991" name="Arc 71"/>
            <p:cNvSpPr>
              <a:spLocks/>
            </p:cNvSpPr>
            <p:nvPr/>
          </p:nvSpPr>
          <p:spPr bwMode="auto">
            <a:xfrm>
              <a:off x="2478" y="3559"/>
              <a:ext cx="852" cy="34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39"/>
                <a:gd name="T1" fmla="*/ 0 h 21600"/>
                <a:gd name="T2" fmla="*/ 21439 w 21439"/>
                <a:gd name="T3" fmla="*/ 18967 h 21600"/>
                <a:gd name="T4" fmla="*/ 0 w 2143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39" h="21600" fill="none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</a:path>
                <a:path w="21439" h="21600" stroke="0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92" name="Arc 72"/>
            <p:cNvSpPr>
              <a:spLocks/>
            </p:cNvSpPr>
            <p:nvPr/>
          </p:nvSpPr>
          <p:spPr bwMode="auto">
            <a:xfrm flipV="1">
              <a:off x="2478" y="3817"/>
              <a:ext cx="852" cy="34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39"/>
                <a:gd name="T1" fmla="*/ 0 h 21600"/>
                <a:gd name="T2" fmla="*/ 21439 w 21439"/>
                <a:gd name="T3" fmla="*/ 18967 h 21600"/>
                <a:gd name="T4" fmla="*/ 0 w 2143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39" h="21600" fill="none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</a:path>
                <a:path w="21439" h="21600" stroke="0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93" name="Arc 73"/>
            <p:cNvSpPr>
              <a:spLocks/>
            </p:cNvSpPr>
            <p:nvPr/>
          </p:nvSpPr>
          <p:spPr bwMode="auto">
            <a:xfrm rot="2440810">
              <a:off x="2254" y="3623"/>
              <a:ext cx="426" cy="445"/>
            </a:xfrm>
            <a:custGeom>
              <a:avLst/>
              <a:gdLst>
                <a:gd name="G0" fmla="+- 0 0 0"/>
                <a:gd name="G1" fmla="+- 21479 0 0"/>
                <a:gd name="G2" fmla="+- 21600 0 0"/>
                <a:gd name="T0" fmla="*/ 2287 w 21600"/>
                <a:gd name="T1" fmla="*/ 0 h 22559"/>
                <a:gd name="T2" fmla="*/ 21573 w 21600"/>
                <a:gd name="T3" fmla="*/ 22559 h 22559"/>
                <a:gd name="T4" fmla="*/ 0 w 21600"/>
                <a:gd name="T5" fmla="*/ 21479 h 22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2559" fill="none" extrusionOk="0">
                  <a:moveTo>
                    <a:pt x="2286" y="0"/>
                  </a:moveTo>
                  <a:cubicBezTo>
                    <a:pt x="13268" y="1169"/>
                    <a:pt x="21600" y="10434"/>
                    <a:pt x="21600" y="21479"/>
                  </a:cubicBezTo>
                  <a:cubicBezTo>
                    <a:pt x="21600" y="21839"/>
                    <a:pt x="21590" y="22199"/>
                    <a:pt x="21572" y="22558"/>
                  </a:cubicBezTo>
                </a:path>
                <a:path w="21600" h="22559" stroke="0" extrusionOk="0">
                  <a:moveTo>
                    <a:pt x="2286" y="0"/>
                  </a:moveTo>
                  <a:cubicBezTo>
                    <a:pt x="13268" y="1169"/>
                    <a:pt x="21600" y="10434"/>
                    <a:pt x="21600" y="21479"/>
                  </a:cubicBezTo>
                  <a:cubicBezTo>
                    <a:pt x="21600" y="21839"/>
                    <a:pt x="21590" y="22199"/>
                    <a:pt x="21572" y="22558"/>
                  </a:cubicBezTo>
                  <a:lnTo>
                    <a:pt x="0" y="21479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1994" name="Text Box 74"/>
          <p:cNvSpPr txBox="1">
            <a:spLocks noChangeArrowheads="1"/>
          </p:cNvSpPr>
          <p:nvPr/>
        </p:nvSpPr>
        <p:spPr bwMode="auto">
          <a:xfrm>
            <a:off x="2071688" y="4032250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omic Sans MS" pitchFamily="66" charset="0"/>
              </a:rPr>
              <a:t>X</a:t>
            </a:r>
          </a:p>
        </p:txBody>
      </p:sp>
      <p:sp>
        <p:nvSpPr>
          <p:cNvPr id="81995" name="Text Box 75"/>
          <p:cNvSpPr txBox="1">
            <a:spLocks noChangeArrowheads="1"/>
          </p:cNvSpPr>
          <p:nvPr/>
        </p:nvSpPr>
        <p:spPr bwMode="auto">
          <a:xfrm>
            <a:off x="2128838" y="4511675"/>
            <a:ext cx="4429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omic Sans MS" pitchFamily="66" charset="0"/>
              </a:rPr>
              <a:t>Y</a:t>
            </a:r>
          </a:p>
        </p:txBody>
      </p:sp>
      <p:sp>
        <p:nvSpPr>
          <p:cNvPr id="81996" name="Line 76"/>
          <p:cNvSpPr>
            <a:spLocks noChangeShapeType="1"/>
          </p:cNvSpPr>
          <p:nvPr/>
        </p:nvSpPr>
        <p:spPr bwMode="auto">
          <a:xfrm flipH="1">
            <a:off x="2628900" y="4340225"/>
            <a:ext cx="6810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97" name="Line 77"/>
          <p:cNvSpPr>
            <a:spLocks noChangeShapeType="1"/>
          </p:cNvSpPr>
          <p:nvPr/>
        </p:nvSpPr>
        <p:spPr bwMode="auto">
          <a:xfrm flipH="1">
            <a:off x="2628900" y="4775200"/>
            <a:ext cx="6810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98" name="Text Box 78"/>
          <p:cNvSpPr txBox="1">
            <a:spLocks noChangeArrowheads="1"/>
          </p:cNvSpPr>
          <p:nvPr/>
        </p:nvSpPr>
        <p:spPr bwMode="auto">
          <a:xfrm>
            <a:off x="5022850" y="4265613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omic Sans MS" pitchFamily="66" charset="0"/>
              </a:rPr>
              <a:t>X</a:t>
            </a:r>
          </a:p>
        </p:txBody>
      </p:sp>
      <p:sp>
        <p:nvSpPr>
          <p:cNvPr id="81999" name="Text Box 79"/>
          <p:cNvSpPr txBox="1">
            <a:spLocks noChangeArrowheads="1"/>
          </p:cNvSpPr>
          <p:nvPr/>
        </p:nvSpPr>
        <p:spPr bwMode="auto">
          <a:xfrm>
            <a:off x="5461000" y="4313238"/>
            <a:ext cx="644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latin typeface="Lucida Sans" pitchFamily="34" charset="0"/>
              </a:rPr>
              <a:t>OR</a:t>
            </a:r>
          </a:p>
        </p:txBody>
      </p:sp>
      <p:sp>
        <p:nvSpPr>
          <p:cNvPr id="82000" name="Text Box 80"/>
          <p:cNvSpPr txBox="1">
            <a:spLocks noChangeArrowheads="1"/>
          </p:cNvSpPr>
          <p:nvPr/>
        </p:nvSpPr>
        <p:spPr bwMode="auto">
          <a:xfrm>
            <a:off x="6113463" y="4265613"/>
            <a:ext cx="4429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omic Sans MS" pitchFamily="66" charset="0"/>
              </a:rPr>
              <a:t>Y</a:t>
            </a:r>
          </a:p>
        </p:txBody>
      </p:sp>
      <p:sp>
        <p:nvSpPr>
          <p:cNvPr id="82001" name="Line 81"/>
          <p:cNvSpPr>
            <a:spLocks noChangeShapeType="1"/>
          </p:cNvSpPr>
          <p:nvPr/>
        </p:nvSpPr>
        <p:spPr bwMode="auto">
          <a:xfrm flipH="1">
            <a:off x="4281488" y="4543425"/>
            <a:ext cx="5302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002" name="Arc 82"/>
          <p:cNvSpPr>
            <a:spLocks/>
          </p:cNvSpPr>
          <p:nvPr/>
        </p:nvSpPr>
        <p:spPr bwMode="auto">
          <a:xfrm>
            <a:off x="3214688" y="5716588"/>
            <a:ext cx="1081087" cy="4349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439"/>
              <a:gd name="T1" fmla="*/ 0 h 21600"/>
              <a:gd name="T2" fmla="*/ 21439 w 21439"/>
              <a:gd name="T3" fmla="*/ 18967 h 21600"/>
              <a:gd name="T4" fmla="*/ 0 w 2143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439" h="21600" fill="none" extrusionOk="0">
                <a:moveTo>
                  <a:pt x="-1" y="0"/>
                </a:moveTo>
                <a:cubicBezTo>
                  <a:pt x="10911" y="0"/>
                  <a:pt x="20108" y="8137"/>
                  <a:pt x="21438" y="18967"/>
                </a:cubicBezTo>
              </a:path>
              <a:path w="21439" h="21600" stroke="0" extrusionOk="0">
                <a:moveTo>
                  <a:pt x="-1" y="0"/>
                </a:moveTo>
                <a:cubicBezTo>
                  <a:pt x="10911" y="0"/>
                  <a:pt x="20108" y="8137"/>
                  <a:pt x="21438" y="18967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003" name="Arc 83"/>
          <p:cNvSpPr>
            <a:spLocks/>
          </p:cNvSpPr>
          <p:nvPr/>
        </p:nvSpPr>
        <p:spPr bwMode="auto">
          <a:xfrm flipV="1">
            <a:off x="3214688" y="6043613"/>
            <a:ext cx="1081087" cy="4349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439"/>
              <a:gd name="T1" fmla="*/ 0 h 21600"/>
              <a:gd name="T2" fmla="*/ 21439 w 21439"/>
              <a:gd name="T3" fmla="*/ 18967 h 21600"/>
              <a:gd name="T4" fmla="*/ 0 w 2143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439" h="21600" fill="none" extrusionOk="0">
                <a:moveTo>
                  <a:pt x="-1" y="0"/>
                </a:moveTo>
                <a:cubicBezTo>
                  <a:pt x="10911" y="0"/>
                  <a:pt x="20108" y="8137"/>
                  <a:pt x="21438" y="18967"/>
                </a:cubicBezTo>
              </a:path>
              <a:path w="21439" h="21600" stroke="0" extrusionOk="0">
                <a:moveTo>
                  <a:pt x="-1" y="0"/>
                </a:moveTo>
                <a:cubicBezTo>
                  <a:pt x="10911" y="0"/>
                  <a:pt x="20108" y="8137"/>
                  <a:pt x="21438" y="18967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004" name="Arc 84"/>
          <p:cNvSpPr>
            <a:spLocks/>
          </p:cNvSpPr>
          <p:nvPr/>
        </p:nvSpPr>
        <p:spPr bwMode="auto">
          <a:xfrm rot="2440810">
            <a:off x="2930525" y="5797550"/>
            <a:ext cx="539750" cy="565150"/>
          </a:xfrm>
          <a:custGeom>
            <a:avLst/>
            <a:gdLst>
              <a:gd name="G0" fmla="+- 0 0 0"/>
              <a:gd name="G1" fmla="+- 21479 0 0"/>
              <a:gd name="G2" fmla="+- 21600 0 0"/>
              <a:gd name="T0" fmla="*/ 2287 w 21600"/>
              <a:gd name="T1" fmla="*/ 0 h 22559"/>
              <a:gd name="T2" fmla="*/ 21573 w 21600"/>
              <a:gd name="T3" fmla="*/ 22559 h 22559"/>
              <a:gd name="T4" fmla="*/ 0 w 21600"/>
              <a:gd name="T5" fmla="*/ 21479 h 225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2559" fill="none" extrusionOk="0">
                <a:moveTo>
                  <a:pt x="2286" y="0"/>
                </a:moveTo>
                <a:cubicBezTo>
                  <a:pt x="13268" y="1169"/>
                  <a:pt x="21600" y="10434"/>
                  <a:pt x="21600" y="21479"/>
                </a:cubicBezTo>
                <a:cubicBezTo>
                  <a:pt x="21600" y="21839"/>
                  <a:pt x="21590" y="22199"/>
                  <a:pt x="21572" y="22558"/>
                </a:cubicBezTo>
              </a:path>
              <a:path w="21600" h="22559" stroke="0" extrusionOk="0">
                <a:moveTo>
                  <a:pt x="2286" y="0"/>
                </a:moveTo>
                <a:cubicBezTo>
                  <a:pt x="13268" y="1169"/>
                  <a:pt x="21600" y="10434"/>
                  <a:pt x="21600" y="21479"/>
                </a:cubicBezTo>
                <a:cubicBezTo>
                  <a:pt x="21600" y="21839"/>
                  <a:pt x="21590" y="22199"/>
                  <a:pt x="21572" y="22558"/>
                </a:cubicBezTo>
                <a:lnTo>
                  <a:pt x="0" y="21479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005" name="Text Box 85"/>
          <p:cNvSpPr txBox="1">
            <a:spLocks noChangeArrowheads="1"/>
          </p:cNvSpPr>
          <p:nvPr/>
        </p:nvSpPr>
        <p:spPr bwMode="auto">
          <a:xfrm>
            <a:off x="2071688" y="558482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omic Sans MS" pitchFamily="66" charset="0"/>
              </a:rPr>
              <a:t>X</a:t>
            </a:r>
          </a:p>
        </p:txBody>
      </p:sp>
      <p:sp>
        <p:nvSpPr>
          <p:cNvPr id="82006" name="Text Box 86"/>
          <p:cNvSpPr txBox="1">
            <a:spLocks noChangeArrowheads="1"/>
          </p:cNvSpPr>
          <p:nvPr/>
        </p:nvSpPr>
        <p:spPr bwMode="auto">
          <a:xfrm>
            <a:off x="2128838" y="6064250"/>
            <a:ext cx="4429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omic Sans MS" pitchFamily="66" charset="0"/>
              </a:rPr>
              <a:t>Y</a:t>
            </a:r>
          </a:p>
        </p:txBody>
      </p:sp>
      <p:sp>
        <p:nvSpPr>
          <p:cNvPr id="82007" name="Line 87"/>
          <p:cNvSpPr>
            <a:spLocks noChangeShapeType="1"/>
          </p:cNvSpPr>
          <p:nvPr/>
        </p:nvSpPr>
        <p:spPr bwMode="auto">
          <a:xfrm flipH="1">
            <a:off x="2628900" y="5892800"/>
            <a:ext cx="5937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008" name="Text Box 88"/>
          <p:cNvSpPr txBox="1">
            <a:spLocks noChangeArrowheads="1"/>
          </p:cNvSpPr>
          <p:nvPr/>
        </p:nvSpPr>
        <p:spPr bwMode="auto">
          <a:xfrm>
            <a:off x="5022850" y="5818188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omic Sans MS" pitchFamily="66" charset="0"/>
              </a:rPr>
              <a:t>X</a:t>
            </a:r>
          </a:p>
        </p:txBody>
      </p:sp>
      <p:sp>
        <p:nvSpPr>
          <p:cNvPr id="82009" name="Text Box 89"/>
          <p:cNvSpPr txBox="1">
            <a:spLocks noChangeArrowheads="1"/>
          </p:cNvSpPr>
          <p:nvPr/>
        </p:nvSpPr>
        <p:spPr bwMode="auto">
          <a:xfrm>
            <a:off x="5461000" y="5865813"/>
            <a:ext cx="847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latin typeface="Lucida Sans" pitchFamily="34" charset="0"/>
              </a:rPr>
              <a:t>XOR</a:t>
            </a:r>
          </a:p>
        </p:txBody>
      </p:sp>
      <p:sp>
        <p:nvSpPr>
          <p:cNvPr id="82010" name="Text Box 90"/>
          <p:cNvSpPr txBox="1">
            <a:spLocks noChangeArrowheads="1"/>
          </p:cNvSpPr>
          <p:nvPr/>
        </p:nvSpPr>
        <p:spPr bwMode="auto">
          <a:xfrm>
            <a:off x="6299200" y="5818188"/>
            <a:ext cx="4429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omic Sans MS" pitchFamily="66" charset="0"/>
              </a:rPr>
              <a:t>Y</a:t>
            </a:r>
          </a:p>
        </p:txBody>
      </p:sp>
      <p:sp>
        <p:nvSpPr>
          <p:cNvPr id="82011" name="Line 91"/>
          <p:cNvSpPr>
            <a:spLocks noChangeShapeType="1"/>
          </p:cNvSpPr>
          <p:nvPr/>
        </p:nvSpPr>
        <p:spPr bwMode="auto">
          <a:xfrm flipH="1">
            <a:off x="4281488" y="6096000"/>
            <a:ext cx="5302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012" name="Arc 92"/>
          <p:cNvSpPr>
            <a:spLocks/>
          </p:cNvSpPr>
          <p:nvPr/>
        </p:nvSpPr>
        <p:spPr bwMode="auto">
          <a:xfrm rot="2440810">
            <a:off x="2814638" y="5797550"/>
            <a:ext cx="539750" cy="565150"/>
          </a:xfrm>
          <a:custGeom>
            <a:avLst/>
            <a:gdLst>
              <a:gd name="G0" fmla="+- 0 0 0"/>
              <a:gd name="G1" fmla="+- 21479 0 0"/>
              <a:gd name="G2" fmla="+- 21600 0 0"/>
              <a:gd name="T0" fmla="*/ 2287 w 21600"/>
              <a:gd name="T1" fmla="*/ 0 h 22559"/>
              <a:gd name="T2" fmla="*/ 21573 w 21600"/>
              <a:gd name="T3" fmla="*/ 22559 h 22559"/>
              <a:gd name="T4" fmla="*/ 0 w 21600"/>
              <a:gd name="T5" fmla="*/ 21479 h 225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2559" fill="none" extrusionOk="0">
                <a:moveTo>
                  <a:pt x="2286" y="0"/>
                </a:moveTo>
                <a:cubicBezTo>
                  <a:pt x="13268" y="1169"/>
                  <a:pt x="21600" y="10434"/>
                  <a:pt x="21600" y="21479"/>
                </a:cubicBezTo>
                <a:cubicBezTo>
                  <a:pt x="21600" y="21839"/>
                  <a:pt x="21590" y="22199"/>
                  <a:pt x="21572" y="22558"/>
                </a:cubicBezTo>
              </a:path>
              <a:path w="21600" h="22559" stroke="0" extrusionOk="0">
                <a:moveTo>
                  <a:pt x="2286" y="0"/>
                </a:moveTo>
                <a:cubicBezTo>
                  <a:pt x="13268" y="1169"/>
                  <a:pt x="21600" y="10434"/>
                  <a:pt x="21600" y="21479"/>
                </a:cubicBezTo>
                <a:cubicBezTo>
                  <a:pt x="21600" y="21839"/>
                  <a:pt x="21590" y="22199"/>
                  <a:pt x="21572" y="22558"/>
                </a:cubicBezTo>
                <a:lnTo>
                  <a:pt x="0" y="21479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013" name="Line 93"/>
          <p:cNvSpPr>
            <a:spLocks noChangeShapeType="1"/>
          </p:cNvSpPr>
          <p:nvPr/>
        </p:nvSpPr>
        <p:spPr bwMode="auto">
          <a:xfrm flipH="1">
            <a:off x="2628900" y="6343650"/>
            <a:ext cx="5937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02" name="Group 2"/>
          <p:cNvGrpSpPr>
            <a:grpSpLocks/>
          </p:cNvGrpSpPr>
          <p:nvPr/>
        </p:nvGrpSpPr>
        <p:grpSpPr bwMode="auto">
          <a:xfrm flipV="1">
            <a:off x="693738" y="2662238"/>
            <a:ext cx="542925" cy="158750"/>
            <a:chOff x="1620" y="765"/>
            <a:chExt cx="1320" cy="384"/>
          </a:xfrm>
        </p:grpSpPr>
        <p:grpSp>
          <p:nvGrpSpPr>
            <p:cNvPr id="102403" name="Group 3"/>
            <p:cNvGrpSpPr>
              <a:grpSpLocks/>
            </p:cNvGrpSpPr>
            <p:nvPr/>
          </p:nvGrpSpPr>
          <p:grpSpPr bwMode="auto">
            <a:xfrm>
              <a:off x="2060" y="765"/>
              <a:ext cx="498" cy="384"/>
              <a:chOff x="1441" y="2066"/>
              <a:chExt cx="403" cy="312"/>
            </a:xfrm>
          </p:grpSpPr>
          <p:sp>
            <p:nvSpPr>
              <p:cNvPr id="102404" name="AutoShape 4"/>
              <p:cNvSpPr>
                <a:spLocks noChangeArrowheads="1"/>
              </p:cNvSpPr>
              <p:nvPr/>
            </p:nvSpPr>
            <p:spPr bwMode="auto">
              <a:xfrm rot="5400000">
                <a:off x="1450" y="2057"/>
                <a:ext cx="312" cy="330"/>
              </a:xfrm>
              <a:prstGeom prst="flowChartExtra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05" name="Oval 5"/>
              <p:cNvSpPr>
                <a:spLocks noChangeArrowheads="1"/>
              </p:cNvSpPr>
              <p:nvPr/>
            </p:nvSpPr>
            <p:spPr bwMode="auto">
              <a:xfrm>
                <a:off x="1788" y="2188"/>
                <a:ext cx="56" cy="56"/>
              </a:xfrm>
              <a:prstGeom prst="ellips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406" name="Line 6"/>
            <p:cNvSpPr>
              <a:spLocks noChangeShapeType="1"/>
            </p:cNvSpPr>
            <p:nvPr/>
          </p:nvSpPr>
          <p:spPr bwMode="auto">
            <a:xfrm flipH="1">
              <a:off x="1620" y="951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07" name="Line 7"/>
            <p:cNvSpPr>
              <a:spLocks noChangeShapeType="1"/>
            </p:cNvSpPr>
            <p:nvPr/>
          </p:nvSpPr>
          <p:spPr bwMode="auto">
            <a:xfrm flipH="1">
              <a:off x="2569" y="951"/>
              <a:ext cx="37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408" name="Group 8"/>
          <p:cNvGrpSpPr>
            <a:grpSpLocks/>
          </p:cNvGrpSpPr>
          <p:nvPr/>
        </p:nvGrpSpPr>
        <p:grpSpPr bwMode="auto">
          <a:xfrm flipV="1">
            <a:off x="3009900" y="2322513"/>
            <a:ext cx="581025" cy="177800"/>
            <a:chOff x="1620" y="1633"/>
            <a:chExt cx="1411" cy="432"/>
          </a:xfrm>
        </p:grpSpPr>
        <p:sp>
          <p:nvSpPr>
            <p:cNvPr id="102409" name="AutoShape 9"/>
            <p:cNvSpPr>
              <a:spLocks noChangeArrowheads="1"/>
            </p:cNvSpPr>
            <p:nvPr/>
          </p:nvSpPr>
          <p:spPr bwMode="auto">
            <a:xfrm>
              <a:off x="2048" y="1633"/>
              <a:ext cx="638" cy="432"/>
            </a:xfrm>
            <a:prstGeom prst="flowChartDelay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10" name="Line 10"/>
            <p:cNvSpPr>
              <a:spLocks noChangeShapeType="1"/>
            </p:cNvSpPr>
            <p:nvPr/>
          </p:nvSpPr>
          <p:spPr bwMode="auto">
            <a:xfrm flipH="1">
              <a:off x="1620" y="1719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11" name="Line 11"/>
            <p:cNvSpPr>
              <a:spLocks noChangeShapeType="1"/>
            </p:cNvSpPr>
            <p:nvPr/>
          </p:nvSpPr>
          <p:spPr bwMode="auto">
            <a:xfrm flipH="1">
              <a:off x="1620" y="1993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12" name="Line 12"/>
            <p:cNvSpPr>
              <a:spLocks noChangeShapeType="1"/>
            </p:cNvSpPr>
            <p:nvPr/>
          </p:nvSpPr>
          <p:spPr bwMode="auto">
            <a:xfrm flipH="1">
              <a:off x="2697" y="1847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413" name="Group 13"/>
          <p:cNvGrpSpPr>
            <a:grpSpLocks/>
          </p:cNvGrpSpPr>
          <p:nvPr/>
        </p:nvGrpSpPr>
        <p:grpSpPr bwMode="auto">
          <a:xfrm flipV="1">
            <a:off x="1465263" y="2703513"/>
            <a:ext cx="565150" cy="196850"/>
            <a:chOff x="1656" y="2623"/>
            <a:chExt cx="1375" cy="480"/>
          </a:xfrm>
        </p:grpSpPr>
        <p:grpSp>
          <p:nvGrpSpPr>
            <p:cNvPr id="102414" name="Group 14"/>
            <p:cNvGrpSpPr>
              <a:grpSpLocks/>
            </p:cNvGrpSpPr>
            <p:nvPr/>
          </p:nvGrpSpPr>
          <p:grpSpPr bwMode="auto">
            <a:xfrm>
              <a:off x="1846" y="2623"/>
              <a:ext cx="860" cy="480"/>
              <a:chOff x="2254" y="3559"/>
              <a:chExt cx="1076" cy="600"/>
            </a:xfrm>
          </p:grpSpPr>
          <p:sp>
            <p:nvSpPr>
              <p:cNvPr id="102415" name="Arc 15"/>
              <p:cNvSpPr>
                <a:spLocks/>
              </p:cNvSpPr>
              <p:nvPr/>
            </p:nvSpPr>
            <p:spPr bwMode="auto">
              <a:xfrm>
                <a:off x="2478" y="3559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16" name="Arc 16"/>
              <p:cNvSpPr>
                <a:spLocks/>
              </p:cNvSpPr>
              <p:nvPr/>
            </p:nvSpPr>
            <p:spPr bwMode="auto">
              <a:xfrm flipV="1">
                <a:off x="2478" y="3817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17" name="Arc 17"/>
              <p:cNvSpPr>
                <a:spLocks/>
              </p:cNvSpPr>
              <p:nvPr/>
            </p:nvSpPr>
            <p:spPr bwMode="auto">
              <a:xfrm rot="2440810">
                <a:off x="2254" y="3623"/>
                <a:ext cx="426" cy="445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418" name="Line 18"/>
            <p:cNvSpPr>
              <a:spLocks noChangeShapeType="1"/>
            </p:cNvSpPr>
            <p:nvPr/>
          </p:nvSpPr>
          <p:spPr bwMode="auto">
            <a:xfrm flipH="1">
              <a:off x="1656" y="2734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19" name="Line 19"/>
            <p:cNvSpPr>
              <a:spLocks noChangeShapeType="1"/>
            </p:cNvSpPr>
            <p:nvPr/>
          </p:nvSpPr>
          <p:spPr bwMode="auto">
            <a:xfrm flipH="1">
              <a:off x="1656" y="3008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20" name="Line 20"/>
            <p:cNvSpPr>
              <a:spLocks noChangeShapeType="1"/>
            </p:cNvSpPr>
            <p:nvPr/>
          </p:nvSpPr>
          <p:spPr bwMode="auto">
            <a:xfrm flipH="1">
              <a:off x="2697" y="2862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421" name="Group 21"/>
          <p:cNvGrpSpPr>
            <a:grpSpLocks/>
          </p:cNvGrpSpPr>
          <p:nvPr/>
        </p:nvGrpSpPr>
        <p:grpSpPr bwMode="auto">
          <a:xfrm flipV="1">
            <a:off x="1465263" y="5376863"/>
            <a:ext cx="565150" cy="196850"/>
            <a:chOff x="1656" y="3601"/>
            <a:chExt cx="1375" cy="480"/>
          </a:xfrm>
        </p:grpSpPr>
        <p:sp>
          <p:nvSpPr>
            <p:cNvPr id="102422" name="Arc 22"/>
            <p:cNvSpPr>
              <a:spLocks/>
            </p:cNvSpPr>
            <p:nvPr/>
          </p:nvSpPr>
          <p:spPr bwMode="auto">
            <a:xfrm>
              <a:off x="2025" y="3601"/>
              <a:ext cx="681" cy="27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39"/>
                <a:gd name="T1" fmla="*/ 0 h 21600"/>
                <a:gd name="T2" fmla="*/ 21439 w 21439"/>
                <a:gd name="T3" fmla="*/ 18967 h 21600"/>
                <a:gd name="T4" fmla="*/ 0 w 2143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39" h="21600" fill="none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</a:path>
                <a:path w="21439" h="21600" stroke="0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23" name="Arc 23"/>
            <p:cNvSpPr>
              <a:spLocks/>
            </p:cNvSpPr>
            <p:nvPr/>
          </p:nvSpPr>
          <p:spPr bwMode="auto">
            <a:xfrm flipV="1">
              <a:off x="2025" y="3807"/>
              <a:ext cx="681" cy="27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39"/>
                <a:gd name="T1" fmla="*/ 0 h 21600"/>
                <a:gd name="T2" fmla="*/ 21439 w 21439"/>
                <a:gd name="T3" fmla="*/ 18967 h 21600"/>
                <a:gd name="T4" fmla="*/ 0 w 2143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39" h="21600" fill="none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</a:path>
                <a:path w="21439" h="21600" stroke="0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24" name="Arc 24"/>
            <p:cNvSpPr>
              <a:spLocks/>
            </p:cNvSpPr>
            <p:nvPr/>
          </p:nvSpPr>
          <p:spPr bwMode="auto">
            <a:xfrm rot="2440810">
              <a:off x="1846" y="3652"/>
              <a:ext cx="340" cy="356"/>
            </a:xfrm>
            <a:custGeom>
              <a:avLst/>
              <a:gdLst>
                <a:gd name="G0" fmla="+- 0 0 0"/>
                <a:gd name="G1" fmla="+- 21479 0 0"/>
                <a:gd name="G2" fmla="+- 21600 0 0"/>
                <a:gd name="T0" fmla="*/ 2287 w 21600"/>
                <a:gd name="T1" fmla="*/ 0 h 22559"/>
                <a:gd name="T2" fmla="*/ 21573 w 21600"/>
                <a:gd name="T3" fmla="*/ 22559 h 22559"/>
                <a:gd name="T4" fmla="*/ 0 w 21600"/>
                <a:gd name="T5" fmla="*/ 21479 h 22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2559" fill="none" extrusionOk="0">
                  <a:moveTo>
                    <a:pt x="2286" y="0"/>
                  </a:moveTo>
                  <a:cubicBezTo>
                    <a:pt x="13268" y="1169"/>
                    <a:pt x="21600" y="10434"/>
                    <a:pt x="21600" y="21479"/>
                  </a:cubicBezTo>
                  <a:cubicBezTo>
                    <a:pt x="21600" y="21839"/>
                    <a:pt x="21590" y="22199"/>
                    <a:pt x="21572" y="22558"/>
                  </a:cubicBezTo>
                </a:path>
                <a:path w="21600" h="22559" stroke="0" extrusionOk="0">
                  <a:moveTo>
                    <a:pt x="2286" y="0"/>
                  </a:moveTo>
                  <a:cubicBezTo>
                    <a:pt x="13268" y="1169"/>
                    <a:pt x="21600" y="10434"/>
                    <a:pt x="21600" y="21479"/>
                  </a:cubicBezTo>
                  <a:cubicBezTo>
                    <a:pt x="21600" y="21839"/>
                    <a:pt x="21590" y="22199"/>
                    <a:pt x="21572" y="22558"/>
                  </a:cubicBezTo>
                  <a:lnTo>
                    <a:pt x="0" y="21479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25" name="Line 25"/>
            <p:cNvSpPr>
              <a:spLocks noChangeShapeType="1"/>
            </p:cNvSpPr>
            <p:nvPr/>
          </p:nvSpPr>
          <p:spPr bwMode="auto">
            <a:xfrm flipH="1">
              <a:off x="1656" y="3712"/>
              <a:ext cx="37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26" name="Line 26"/>
            <p:cNvSpPr>
              <a:spLocks noChangeShapeType="1"/>
            </p:cNvSpPr>
            <p:nvPr/>
          </p:nvSpPr>
          <p:spPr bwMode="auto">
            <a:xfrm flipH="1">
              <a:off x="2697" y="3840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27" name="Arc 27"/>
            <p:cNvSpPr>
              <a:spLocks/>
            </p:cNvSpPr>
            <p:nvPr/>
          </p:nvSpPr>
          <p:spPr bwMode="auto">
            <a:xfrm rot="2440810">
              <a:off x="1773" y="3652"/>
              <a:ext cx="340" cy="356"/>
            </a:xfrm>
            <a:custGeom>
              <a:avLst/>
              <a:gdLst>
                <a:gd name="G0" fmla="+- 0 0 0"/>
                <a:gd name="G1" fmla="+- 21479 0 0"/>
                <a:gd name="G2" fmla="+- 21600 0 0"/>
                <a:gd name="T0" fmla="*/ 2287 w 21600"/>
                <a:gd name="T1" fmla="*/ 0 h 22559"/>
                <a:gd name="T2" fmla="*/ 21573 w 21600"/>
                <a:gd name="T3" fmla="*/ 22559 h 22559"/>
                <a:gd name="T4" fmla="*/ 0 w 21600"/>
                <a:gd name="T5" fmla="*/ 21479 h 22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2559" fill="none" extrusionOk="0">
                  <a:moveTo>
                    <a:pt x="2286" y="0"/>
                  </a:moveTo>
                  <a:cubicBezTo>
                    <a:pt x="13268" y="1169"/>
                    <a:pt x="21600" y="10434"/>
                    <a:pt x="21600" y="21479"/>
                  </a:cubicBezTo>
                  <a:cubicBezTo>
                    <a:pt x="21600" y="21839"/>
                    <a:pt x="21590" y="22199"/>
                    <a:pt x="21572" y="22558"/>
                  </a:cubicBezTo>
                </a:path>
                <a:path w="21600" h="22559" stroke="0" extrusionOk="0">
                  <a:moveTo>
                    <a:pt x="2286" y="0"/>
                  </a:moveTo>
                  <a:cubicBezTo>
                    <a:pt x="13268" y="1169"/>
                    <a:pt x="21600" y="10434"/>
                    <a:pt x="21600" y="21479"/>
                  </a:cubicBezTo>
                  <a:cubicBezTo>
                    <a:pt x="21600" y="21839"/>
                    <a:pt x="21590" y="22199"/>
                    <a:pt x="21572" y="22558"/>
                  </a:cubicBezTo>
                  <a:lnTo>
                    <a:pt x="0" y="21479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28" name="Line 28"/>
            <p:cNvSpPr>
              <a:spLocks noChangeShapeType="1"/>
            </p:cNvSpPr>
            <p:nvPr/>
          </p:nvSpPr>
          <p:spPr bwMode="auto">
            <a:xfrm flipH="1">
              <a:off x="1656" y="3996"/>
              <a:ext cx="37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429" name="Line 29"/>
          <p:cNvSpPr>
            <a:spLocks noChangeShapeType="1"/>
          </p:cNvSpPr>
          <p:nvPr/>
        </p:nvSpPr>
        <p:spPr bwMode="auto">
          <a:xfrm>
            <a:off x="280988" y="1481138"/>
            <a:ext cx="406400" cy="0"/>
          </a:xfrm>
          <a:prstGeom prst="line">
            <a:avLst/>
          </a:prstGeom>
          <a:noFill/>
          <a:ln w="9525">
            <a:solidFill>
              <a:srgbClr val="66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30" name="Line 30"/>
          <p:cNvSpPr>
            <a:spLocks noChangeShapeType="1"/>
          </p:cNvSpPr>
          <p:nvPr/>
        </p:nvSpPr>
        <p:spPr bwMode="auto">
          <a:xfrm>
            <a:off x="280988" y="2743200"/>
            <a:ext cx="406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31" name="Line 31"/>
          <p:cNvSpPr>
            <a:spLocks noChangeShapeType="1"/>
          </p:cNvSpPr>
          <p:nvPr/>
        </p:nvSpPr>
        <p:spPr bwMode="auto">
          <a:xfrm>
            <a:off x="280988" y="4006850"/>
            <a:ext cx="406400" cy="0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32" name="Line 32"/>
          <p:cNvSpPr>
            <a:spLocks noChangeShapeType="1"/>
          </p:cNvSpPr>
          <p:nvPr/>
        </p:nvSpPr>
        <p:spPr bwMode="auto">
          <a:xfrm>
            <a:off x="280988" y="5270500"/>
            <a:ext cx="406400" cy="0"/>
          </a:xfrm>
          <a:prstGeom prst="line">
            <a:avLst/>
          </a:prstGeom>
          <a:noFill/>
          <a:ln w="9525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33" name="Text Box 33"/>
          <p:cNvSpPr txBox="1">
            <a:spLocks noChangeArrowheads="1"/>
          </p:cNvSpPr>
          <p:nvPr/>
        </p:nvSpPr>
        <p:spPr bwMode="auto">
          <a:xfrm>
            <a:off x="0" y="1309688"/>
            <a:ext cx="3190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A</a:t>
            </a:r>
          </a:p>
        </p:txBody>
      </p:sp>
      <p:sp>
        <p:nvSpPr>
          <p:cNvPr id="102434" name="Text Box 34"/>
          <p:cNvSpPr txBox="1">
            <a:spLocks noChangeArrowheads="1"/>
          </p:cNvSpPr>
          <p:nvPr/>
        </p:nvSpPr>
        <p:spPr bwMode="auto">
          <a:xfrm>
            <a:off x="0" y="2557463"/>
            <a:ext cx="3190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FF3300"/>
                </a:solidFill>
              </a:rPr>
              <a:t>B</a:t>
            </a:r>
          </a:p>
        </p:txBody>
      </p:sp>
      <p:sp>
        <p:nvSpPr>
          <p:cNvPr id="102435" name="Text Box 35"/>
          <p:cNvSpPr txBox="1">
            <a:spLocks noChangeArrowheads="1"/>
          </p:cNvSpPr>
          <p:nvPr/>
        </p:nvSpPr>
        <p:spPr bwMode="auto">
          <a:xfrm>
            <a:off x="0" y="3821113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9900"/>
                </a:solidFill>
              </a:rPr>
              <a:t>C</a:t>
            </a:r>
          </a:p>
        </p:txBody>
      </p:sp>
      <p:sp>
        <p:nvSpPr>
          <p:cNvPr id="102436" name="Text Box 36"/>
          <p:cNvSpPr txBox="1">
            <a:spLocks noChangeArrowheads="1"/>
          </p:cNvSpPr>
          <p:nvPr/>
        </p:nvSpPr>
        <p:spPr bwMode="auto">
          <a:xfrm>
            <a:off x="0" y="5097463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3333FF"/>
                </a:solidFill>
              </a:rPr>
              <a:t>D</a:t>
            </a:r>
          </a:p>
        </p:txBody>
      </p:sp>
      <p:sp>
        <p:nvSpPr>
          <p:cNvPr id="102437" name="Freeform 37"/>
          <p:cNvSpPr>
            <a:spLocks/>
          </p:cNvSpPr>
          <p:nvPr/>
        </p:nvSpPr>
        <p:spPr bwMode="auto">
          <a:xfrm>
            <a:off x="438150" y="2597150"/>
            <a:ext cx="2724150" cy="144463"/>
          </a:xfrm>
          <a:custGeom>
            <a:avLst/>
            <a:gdLst/>
            <a:ahLst/>
            <a:cxnLst>
              <a:cxn ang="0">
                <a:pos x="0" y="91"/>
              </a:cxn>
              <a:cxn ang="0">
                <a:pos x="0" y="0"/>
              </a:cxn>
              <a:cxn ang="0">
                <a:pos x="156" y="0"/>
              </a:cxn>
            </a:cxnLst>
            <a:rect l="0" t="0" r="r" b="b"/>
            <a:pathLst>
              <a:path w="156" h="91">
                <a:moveTo>
                  <a:pt x="0" y="91"/>
                </a:moveTo>
                <a:lnTo>
                  <a:pt x="0" y="0"/>
                </a:lnTo>
                <a:lnTo>
                  <a:pt x="156" y="0"/>
                </a:ln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38" name="Freeform 38"/>
          <p:cNvSpPr>
            <a:spLocks/>
          </p:cNvSpPr>
          <p:nvPr/>
        </p:nvSpPr>
        <p:spPr bwMode="auto">
          <a:xfrm>
            <a:off x="438150" y="5124450"/>
            <a:ext cx="247650" cy="144463"/>
          </a:xfrm>
          <a:custGeom>
            <a:avLst/>
            <a:gdLst/>
            <a:ahLst/>
            <a:cxnLst>
              <a:cxn ang="0">
                <a:pos x="0" y="91"/>
              </a:cxn>
              <a:cxn ang="0">
                <a:pos x="0" y="0"/>
              </a:cxn>
              <a:cxn ang="0">
                <a:pos x="156" y="0"/>
              </a:cxn>
            </a:cxnLst>
            <a:rect l="0" t="0" r="r" b="b"/>
            <a:pathLst>
              <a:path w="156" h="91">
                <a:moveTo>
                  <a:pt x="0" y="91"/>
                </a:moveTo>
                <a:lnTo>
                  <a:pt x="0" y="0"/>
                </a:lnTo>
                <a:lnTo>
                  <a:pt x="156" y="0"/>
                </a:lnTo>
              </a:path>
            </a:pathLst>
          </a:custGeom>
          <a:noFill/>
          <a:ln w="9525" cap="flat" cmpd="sng">
            <a:solidFill>
              <a:srgbClr val="3333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2439" name="Group 39"/>
          <p:cNvGrpSpPr>
            <a:grpSpLocks/>
          </p:cNvGrpSpPr>
          <p:nvPr/>
        </p:nvGrpSpPr>
        <p:grpSpPr bwMode="auto">
          <a:xfrm flipV="1">
            <a:off x="693738" y="3919538"/>
            <a:ext cx="542925" cy="158750"/>
            <a:chOff x="1620" y="765"/>
            <a:chExt cx="1320" cy="384"/>
          </a:xfrm>
        </p:grpSpPr>
        <p:grpSp>
          <p:nvGrpSpPr>
            <p:cNvPr id="102440" name="Group 40"/>
            <p:cNvGrpSpPr>
              <a:grpSpLocks/>
            </p:cNvGrpSpPr>
            <p:nvPr/>
          </p:nvGrpSpPr>
          <p:grpSpPr bwMode="auto">
            <a:xfrm>
              <a:off x="2060" y="765"/>
              <a:ext cx="498" cy="384"/>
              <a:chOff x="1441" y="2066"/>
              <a:chExt cx="403" cy="312"/>
            </a:xfrm>
          </p:grpSpPr>
          <p:sp>
            <p:nvSpPr>
              <p:cNvPr id="102441" name="AutoShape 41"/>
              <p:cNvSpPr>
                <a:spLocks noChangeArrowheads="1"/>
              </p:cNvSpPr>
              <p:nvPr/>
            </p:nvSpPr>
            <p:spPr bwMode="auto">
              <a:xfrm rot="5400000">
                <a:off x="1450" y="2057"/>
                <a:ext cx="312" cy="330"/>
              </a:xfrm>
              <a:prstGeom prst="flowChartExtra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42" name="Oval 42"/>
              <p:cNvSpPr>
                <a:spLocks noChangeArrowheads="1"/>
              </p:cNvSpPr>
              <p:nvPr/>
            </p:nvSpPr>
            <p:spPr bwMode="auto">
              <a:xfrm>
                <a:off x="1788" y="2188"/>
                <a:ext cx="56" cy="56"/>
              </a:xfrm>
              <a:prstGeom prst="ellips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443" name="Line 43"/>
            <p:cNvSpPr>
              <a:spLocks noChangeShapeType="1"/>
            </p:cNvSpPr>
            <p:nvPr/>
          </p:nvSpPr>
          <p:spPr bwMode="auto">
            <a:xfrm flipH="1">
              <a:off x="1620" y="951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44" name="Line 44"/>
            <p:cNvSpPr>
              <a:spLocks noChangeShapeType="1"/>
            </p:cNvSpPr>
            <p:nvPr/>
          </p:nvSpPr>
          <p:spPr bwMode="auto">
            <a:xfrm flipH="1">
              <a:off x="2569" y="951"/>
              <a:ext cx="37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445" name="Group 45"/>
          <p:cNvGrpSpPr>
            <a:grpSpLocks/>
          </p:cNvGrpSpPr>
          <p:nvPr/>
        </p:nvGrpSpPr>
        <p:grpSpPr bwMode="auto">
          <a:xfrm flipV="1">
            <a:off x="693738" y="5189538"/>
            <a:ext cx="542925" cy="158750"/>
            <a:chOff x="1620" y="765"/>
            <a:chExt cx="1320" cy="384"/>
          </a:xfrm>
        </p:grpSpPr>
        <p:grpSp>
          <p:nvGrpSpPr>
            <p:cNvPr id="102446" name="Group 46"/>
            <p:cNvGrpSpPr>
              <a:grpSpLocks/>
            </p:cNvGrpSpPr>
            <p:nvPr/>
          </p:nvGrpSpPr>
          <p:grpSpPr bwMode="auto">
            <a:xfrm>
              <a:off x="2060" y="765"/>
              <a:ext cx="498" cy="384"/>
              <a:chOff x="1441" y="2066"/>
              <a:chExt cx="403" cy="312"/>
            </a:xfrm>
          </p:grpSpPr>
          <p:sp>
            <p:nvSpPr>
              <p:cNvPr id="102447" name="AutoShape 47"/>
              <p:cNvSpPr>
                <a:spLocks noChangeArrowheads="1"/>
              </p:cNvSpPr>
              <p:nvPr/>
            </p:nvSpPr>
            <p:spPr bwMode="auto">
              <a:xfrm rot="5400000">
                <a:off x="1450" y="2057"/>
                <a:ext cx="312" cy="330"/>
              </a:xfrm>
              <a:prstGeom prst="flowChartExtra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48" name="Oval 48"/>
              <p:cNvSpPr>
                <a:spLocks noChangeArrowheads="1"/>
              </p:cNvSpPr>
              <p:nvPr/>
            </p:nvSpPr>
            <p:spPr bwMode="auto">
              <a:xfrm>
                <a:off x="1788" y="2188"/>
                <a:ext cx="56" cy="56"/>
              </a:xfrm>
              <a:prstGeom prst="ellips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449" name="Line 49"/>
            <p:cNvSpPr>
              <a:spLocks noChangeShapeType="1"/>
            </p:cNvSpPr>
            <p:nvPr/>
          </p:nvSpPr>
          <p:spPr bwMode="auto">
            <a:xfrm flipH="1">
              <a:off x="1620" y="951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50" name="Line 50"/>
            <p:cNvSpPr>
              <a:spLocks noChangeShapeType="1"/>
            </p:cNvSpPr>
            <p:nvPr/>
          </p:nvSpPr>
          <p:spPr bwMode="auto">
            <a:xfrm flipH="1">
              <a:off x="2569" y="951"/>
              <a:ext cx="37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451" name="Line 51"/>
          <p:cNvSpPr>
            <a:spLocks noChangeShapeType="1"/>
          </p:cNvSpPr>
          <p:nvPr/>
        </p:nvSpPr>
        <p:spPr bwMode="auto">
          <a:xfrm>
            <a:off x="1255713" y="2743200"/>
            <a:ext cx="212725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52" name="Freeform 52"/>
          <p:cNvSpPr>
            <a:spLocks/>
          </p:cNvSpPr>
          <p:nvPr/>
        </p:nvSpPr>
        <p:spPr bwMode="auto">
          <a:xfrm>
            <a:off x="628650" y="3616325"/>
            <a:ext cx="228600" cy="225425"/>
          </a:xfrm>
          <a:custGeom>
            <a:avLst/>
            <a:gdLst/>
            <a:ahLst/>
            <a:cxnLst>
              <a:cxn ang="0">
                <a:pos x="0" y="91"/>
              </a:cxn>
              <a:cxn ang="0">
                <a:pos x="0" y="0"/>
              </a:cxn>
              <a:cxn ang="0">
                <a:pos x="156" y="0"/>
              </a:cxn>
            </a:cxnLst>
            <a:rect l="0" t="0" r="r" b="b"/>
            <a:pathLst>
              <a:path w="156" h="91">
                <a:moveTo>
                  <a:pt x="0" y="91"/>
                </a:moveTo>
                <a:lnTo>
                  <a:pt x="0" y="0"/>
                </a:lnTo>
                <a:lnTo>
                  <a:pt x="156" y="0"/>
                </a:lnTo>
              </a:path>
            </a:pathLst>
          </a:custGeom>
          <a:noFill/>
          <a:ln w="9525" cap="flat" cmpd="sng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102453" name="AutoShape 53"/>
          <p:cNvCxnSpPr>
            <a:cxnSpLocks noChangeShapeType="1"/>
            <a:stCxn id="102454" idx="2"/>
          </p:cNvCxnSpPr>
          <p:nvPr/>
        </p:nvCxnSpPr>
        <p:spPr bwMode="auto">
          <a:xfrm flipV="1">
            <a:off x="685800" y="2863850"/>
            <a:ext cx="771525" cy="984250"/>
          </a:xfrm>
          <a:prstGeom prst="bentConnector2">
            <a:avLst/>
          </a:prstGeom>
          <a:noFill/>
          <a:ln w="9525">
            <a:solidFill>
              <a:srgbClr val="009900"/>
            </a:solidFill>
            <a:miter lim="800000"/>
            <a:headEnd/>
            <a:tailEnd/>
          </a:ln>
          <a:effectLst/>
        </p:spPr>
      </p:cxnSp>
      <p:sp>
        <p:nvSpPr>
          <p:cNvPr id="102454" name="Freeform 54"/>
          <p:cNvSpPr>
            <a:spLocks/>
          </p:cNvSpPr>
          <p:nvPr/>
        </p:nvSpPr>
        <p:spPr bwMode="auto">
          <a:xfrm>
            <a:off x="438150" y="3848100"/>
            <a:ext cx="247650" cy="144463"/>
          </a:xfrm>
          <a:custGeom>
            <a:avLst/>
            <a:gdLst/>
            <a:ahLst/>
            <a:cxnLst>
              <a:cxn ang="0">
                <a:pos x="0" y="91"/>
              </a:cxn>
              <a:cxn ang="0">
                <a:pos x="0" y="0"/>
              </a:cxn>
              <a:cxn ang="0">
                <a:pos x="156" y="0"/>
              </a:cxn>
            </a:cxnLst>
            <a:rect l="0" t="0" r="r" b="b"/>
            <a:pathLst>
              <a:path w="156" h="91">
                <a:moveTo>
                  <a:pt x="0" y="91"/>
                </a:moveTo>
                <a:lnTo>
                  <a:pt x="0" y="0"/>
                </a:lnTo>
                <a:lnTo>
                  <a:pt x="156" y="0"/>
                </a:lnTo>
              </a:path>
            </a:pathLst>
          </a:custGeom>
          <a:noFill/>
          <a:ln w="9525" cap="flat" cmpd="sng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55" name="Text Box 55"/>
          <p:cNvSpPr txBox="1">
            <a:spLocks noChangeArrowheads="1"/>
          </p:cNvSpPr>
          <p:nvPr/>
        </p:nvSpPr>
        <p:spPr bwMode="auto">
          <a:xfrm>
            <a:off x="1800225" y="2593975"/>
            <a:ext cx="352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G1</a:t>
            </a:r>
          </a:p>
        </p:txBody>
      </p:sp>
      <p:sp>
        <p:nvSpPr>
          <p:cNvPr id="102456" name="Line 56"/>
          <p:cNvSpPr>
            <a:spLocks noChangeShapeType="1"/>
          </p:cNvSpPr>
          <p:nvPr/>
        </p:nvSpPr>
        <p:spPr bwMode="auto">
          <a:xfrm>
            <a:off x="1322388" y="5410200"/>
            <a:ext cx="146050" cy="0"/>
          </a:xfrm>
          <a:prstGeom prst="line">
            <a:avLst/>
          </a:prstGeom>
          <a:noFill/>
          <a:ln w="9525">
            <a:solidFill>
              <a:srgbClr val="3333FF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57" name="Freeform 57"/>
          <p:cNvSpPr>
            <a:spLocks/>
          </p:cNvSpPr>
          <p:nvPr/>
        </p:nvSpPr>
        <p:spPr bwMode="auto">
          <a:xfrm>
            <a:off x="533400" y="2743200"/>
            <a:ext cx="923925" cy="2790825"/>
          </a:xfrm>
          <a:custGeom>
            <a:avLst/>
            <a:gdLst/>
            <a:ahLst/>
            <a:cxnLst>
              <a:cxn ang="0">
                <a:pos x="6" y="0"/>
              </a:cxn>
              <a:cxn ang="0">
                <a:pos x="0" y="1668"/>
              </a:cxn>
              <a:cxn ang="0">
                <a:pos x="582" y="1662"/>
              </a:cxn>
            </a:cxnLst>
            <a:rect l="0" t="0" r="r" b="b"/>
            <a:pathLst>
              <a:path w="582" h="1668">
                <a:moveTo>
                  <a:pt x="6" y="0"/>
                </a:moveTo>
                <a:lnTo>
                  <a:pt x="0" y="1668"/>
                </a:lnTo>
                <a:lnTo>
                  <a:pt x="582" y="1662"/>
                </a:ln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58" name="Text Box 58"/>
          <p:cNvSpPr txBox="1">
            <a:spLocks noChangeArrowheads="1"/>
          </p:cNvSpPr>
          <p:nvPr/>
        </p:nvSpPr>
        <p:spPr bwMode="auto">
          <a:xfrm>
            <a:off x="1800225" y="5270500"/>
            <a:ext cx="352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G2</a:t>
            </a:r>
          </a:p>
        </p:txBody>
      </p:sp>
      <p:sp>
        <p:nvSpPr>
          <p:cNvPr id="102459" name="Freeform 59"/>
          <p:cNvSpPr>
            <a:spLocks/>
          </p:cNvSpPr>
          <p:nvPr/>
        </p:nvSpPr>
        <p:spPr bwMode="auto">
          <a:xfrm>
            <a:off x="695325" y="3730625"/>
            <a:ext cx="247650" cy="1389063"/>
          </a:xfrm>
          <a:custGeom>
            <a:avLst/>
            <a:gdLst/>
            <a:ahLst/>
            <a:cxnLst>
              <a:cxn ang="0">
                <a:pos x="0" y="91"/>
              </a:cxn>
              <a:cxn ang="0">
                <a:pos x="0" y="0"/>
              </a:cxn>
              <a:cxn ang="0">
                <a:pos x="156" y="0"/>
              </a:cxn>
            </a:cxnLst>
            <a:rect l="0" t="0" r="r" b="b"/>
            <a:pathLst>
              <a:path w="156" h="91">
                <a:moveTo>
                  <a:pt x="0" y="91"/>
                </a:moveTo>
                <a:lnTo>
                  <a:pt x="0" y="0"/>
                </a:lnTo>
                <a:lnTo>
                  <a:pt x="156" y="0"/>
                </a:lnTo>
              </a:path>
            </a:pathLst>
          </a:custGeom>
          <a:noFill/>
          <a:ln w="9525" cap="flat" cmpd="sng">
            <a:solidFill>
              <a:srgbClr val="3333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2460" name="Group 60"/>
          <p:cNvGrpSpPr>
            <a:grpSpLocks/>
          </p:cNvGrpSpPr>
          <p:nvPr/>
        </p:nvGrpSpPr>
        <p:grpSpPr bwMode="auto">
          <a:xfrm flipV="1">
            <a:off x="855663" y="3579813"/>
            <a:ext cx="565150" cy="196850"/>
            <a:chOff x="1656" y="3601"/>
            <a:chExt cx="1375" cy="480"/>
          </a:xfrm>
        </p:grpSpPr>
        <p:sp>
          <p:nvSpPr>
            <p:cNvPr id="102461" name="Arc 61"/>
            <p:cNvSpPr>
              <a:spLocks/>
            </p:cNvSpPr>
            <p:nvPr/>
          </p:nvSpPr>
          <p:spPr bwMode="auto">
            <a:xfrm>
              <a:off x="2025" y="3601"/>
              <a:ext cx="681" cy="27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39"/>
                <a:gd name="T1" fmla="*/ 0 h 21600"/>
                <a:gd name="T2" fmla="*/ 21439 w 21439"/>
                <a:gd name="T3" fmla="*/ 18967 h 21600"/>
                <a:gd name="T4" fmla="*/ 0 w 2143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39" h="21600" fill="none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</a:path>
                <a:path w="21439" h="21600" stroke="0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2" name="Arc 62"/>
            <p:cNvSpPr>
              <a:spLocks/>
            </p:cNvSpPr>
            <p:nvPr/>
          </p:nvSpPr>
          <p:spPr bwMode="auto">
            <a:xfrm flipV="1">
              <a:off x="2025" y="3807"/>
              <a:ext cx="681" cy="27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39"/>
                <a:gd name="T1" fmla="*/ 0 h 21600"/>
                <a:gd name="T2" fmla="*/ 21439 w 21439"/>
                <a:gd name="T3" fmla="*/ 18967 h 21600"/>
                <a:gd name="T4" fmla="*/ 0 w 2143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39" h="21600" fill="none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</a:path>
                <a:path w="21439" h="21600" stroke="0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3" name="Arc 63"/>
            <p:cNvSpPr>
              <a:spLocks/>
            </p:cNvSpPr>
            <p:nvPr/>
          </p:nvSpPr>
          <p:spPr bwMode="auto">
            <a:xfrm rot="2440810">
              <a:off x="1846" y="3652"/>
              <a:ext cx="340" cy="356"/>
            </a:xfrm>
            <a:custGeom>
              <a:avLst/>
              <a:gdLst>
                <a:gd name="G0" fmla="+- 0 0 0"/>
                <a:gd name="G1" fmla="+- 21479 0 0"/>
                <a:gd name="G2" fmla="+- 21600 0 0"/>
                <a:gd name="T0" fmla="*/ 2287 w 21600"/>
                <a:gd name="T1" fmla="*/ 0 h 22559"/>
                <a:gd name="T2" fmla="*/ 21573 w 21600"/>
                <a:gd name="T3" fmla="*/ 22559 h 22559"/>
                <a:gd name="T4" fmla="*/ 0 w 21600"/>
                <a:gd name="T5" fmla="*/ 21479 h 22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2559" fill="none" extrusionOk="0">
                  <a:moveTo>
                    <a:pt x="2286" y="0"/>
                  </a:moveTo>
                  <a:cubicBezTo>
                    <a:pt x="13268" y="1169"/>
                    <a:pt x="21600" y="10434"/>
                    <a:pt x="21600" y="21479"/>
                  </a:cubicBezTo>
                  <a:cubicBezTo>
                    <a:pt x="21600" y="21839"/>
                    <a:pt x="21590" y="22199"/>
                    <a:pt x="21572" y="22558"/>
                  </a:cubicBezTo>
                </a:path>
                <a:path w="21600" h="22559" stroke="0" extrusionOk="0">
                  <a:moveTo>
                    <a:pt x="2286" y="0"/>
                  </a:moveTo>
                  <a:cubicBezTo>
                    <a:pt x="13268" y="1169"/>
                    <a:pt x="21600" y="10434"/>
                    <a:pt x="21600" y="21479"/>
                  </a:cubicBezTo>
                  <a:cubicBezTo>
                    <a:pt x="21600" y="21839"/>
                    <a:pt x="21590" y="22199"/>
                    <a:pt x="21572" y="22558"/>
                  </a:cubicBezTo>
                  <a:lnTo>
                    <a:pt x="0" y="21479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4" name="Line 64"/>
            <p:cNvSpPr>
              <a:spLocks noChangeShapeType="1"/>
            </p:cNvSpPr>
            <p:nvPr/>
          </p:nvSpPr>
          <p:spPr bwMode="auto">
            <a:xfrm flipH="1">
              <a:off x="1656" y="3712"/>
              <a:ext cx="37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5" name="Line 65"/>
            <p:cNvSpPr>
              <a:spLocks noChangeShapeType="1"/>
            </p:cNvSpPr>
            <p:nvPr/>
          </p:nvSpPr>
          <p:spPr bwMode="auto">
            <a:xfrm flipH="1">
              <a:off x="2697" y="3840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6" name="Arc 66"/>
            <p:cNvSpPr>
              <a:spLocks/>
            </p:cNvSpPr>
            <p:nvPr/>
          </p:nvSpPr>
          <p:spPr bwMode="auto">
            <a:xfrm rot="2440810">
              <a:off x="1773" y="3652"/>
              <a:ext cx="340" cy="356"/>
            </a:xfrm>
            <a:custGeom>
              <a:avLst/>
              <a:gdLst>
                <a:gd name="G0" fmla="+- 0 0 0"/>
                <a:gd name="G1" fmla="+- 21479 0 0"/>
                <a:gd name="G2" fmla="+- 21600 0 0"/>
                <a:gd name="T0" fmla="*/ 2287 w 21600"/>
                <a:gd name="T1" fmla="*/ 0 h 22559"/>
                <a:gd name="T2" fmla="*/ 21573 w 21600"/>
                <a:gd name="T3" fmla="*/ 22559 h 22559"/>
                <a:gd name="T4" fmla="*/ 0 w 21600"/>
                <a:gd name="T5" fmla="*/ 21479 h 22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2559" fill="none" extrusionOk="0">
                  <a:moveTo>
                    <a:pt x="2286" y="0"/>
                  </a:moveTo>
                  <a:cubicBezTo>
                    <a:pt x="13268" y="1169"/>
                    <a:pt x="21600" y="10434"/>
                    <a:pt x="21600" y="21479"/>
                  </a:cubicBezTo>
                  <a:cubicBezTo>
                    <a:pt x="21600" y="21839"/>
                    <a:pt x="21590" y="22199"/>
                    <a:pt x="21572" y="22558"/>
                  </a:cubicBezTo>
                </a:path>
                <a:path w="21600" h="22559" stroke="0" extrusionOk="0">
                  <a:moveTo>
                    <a:pt x="2286" y="0"/>
                  </a:moveTo>
                  <a:cubicBezTo>
                    <a:pt x="13268" y="1169"/>
                    <a:pt x="21600" y="10434"/>
                    <a:pt x="21600" y="21479"/>
                  </a:cubicBezTo>
                  <a:cubicBezTo>
                    <a:pt x="21600" y="21839"/>
                    <a:pt x="21590" y="22199"/>
                    <a:pt x="21572" y="22558"/>
                  </a:cubicBezTo>
                  <a:lnTo>
                    <a:pt x="0" y="21479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7" name="Line 67"/>
            <p:cNvSpPr>
              <a:spLocks noChangeShapeType="1"/>
            </p:cNvSpPr>
            <p:nvPr/>
          </p:nvSpPr>
          <p:spPr bwMode="auto">
            <a:xfrm flipH="1">
              <a:off x="1656" y="3996"/>
              <a:ext cx="37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468" name="Text Box 68"/>
          <p:cNvSpPr txBox="1">
            <a:spLocks noChangeArrowheads="1"/>
          </p:cNvSpPr>
          <p:nvPr/>
        </p:nvSpPr>
        <p:spPr bwMode="auto">
          <a:xfrm>
            <a:off x="1181100" y="3470275"/>
            <a:ext cx="352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G3</a:t>
            </a:r>
          </a:p>
        </p:txBody>
      </p:sp>
      <p:sp>
        <p:nvSpPr>
          <p:cNvPr id="102469" name="Freeform 69"/>
          <p:cNvSpPr>
            <a:spLocks/>
          </p:cNvSpPr>
          <p:nvPr/>
        </p:nvSpPr>
        <p:spPr bwMode="auto">
          <a:xfrm>
            <a:off x="1323975" y="4997450"/>
            <a:ext cx="390525" cy="411163"/>
          </a:xfrm>
          <a:custGeom>
            <a:avLst/>
            <a:gdLst/>
            <a:ahLst/>
            <a:cxnLst>
              <a:cxn ang="0">
                <a:pos x="0" y="91"/>
              </a:cxn>
              <a:cxn ang="0">
                <a:pos x="0" y="0"/>
              </a:cxn>
              <a:cxn ang="0">
                <a:pos x="156" y="0"/>
              </a:cxn>
            </a:cxnLst>
            <a:rect l="0" t="0" r="r" b="b"/>
            <a:pathLst>
              <a:path w="156" h="91">
                <a:moveTo>
                  <a:pt x="0" y="91"/>
                </a:moveTo>
                <a:lnTo>
                  <a:pt x="0" y="0"/>
                </a:lnTo>
                <a:lnTo>
                  <a:pt x="156" y="0"/>
                </a:lnTo>
              </a:path>
            </a:pathLst>
          </a:custGeom>
          <a:noFill/>
          <a:ln w="9525" cap="flat" cmpd="sng">
            <a:solidFill>
              <a:srgbClr val="3333FF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70" name="Freeform 70"/>
          <p:cNvSpPr>
            <a:spLocks/>
          </p:cNvSpPr>
          <p:nvPr/>
        </p:nvSpPr>
        <p:spPr bwMode="auto">
          <a:xfrm flipV="1">
            <a:off x="1457325" y="3825875"/>
            <a:ext cx="247650" cy="1062038"/>
          </a:xfrm>
          <a:custGeom>
            <a:avLst/>
            <a:gdLst/>
            <a:ahLst/>
            <a:cxnLst>
              <a:cxn ang="0">
                <a:pos x="0" y="91"/>
              </a:cxn>
              <a:cxn ang="0">
                <a:pos x="0" y="0"/>
              </a:cxn>
              <a:cxn ang="0">
                <a:pos x="156" y="0"/>
              </a:cxn>
            </a:cxnLst>
            <a:rect l="0" t="0" r="r" b="b"/>
            <a:pathLst>
              <a:path w="156" h="91">
                <a:moveTo>
                  <a:pt x="0" y="91"/>
                </a:moveTo>
                <a:lnTo>
                  <a:pt x="0" y="0"/>
                </a:lnTo>
                <a:lnTo>
                  <a:pt x="156" y="0"/>
                </a:lnTo>
              </a:path>
            </a:pathLst>
          </a:custGeom>
          <a:noFill/>
          <a:ln w="9525" cap="flat" cmpd="sng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71" name="Text Box 71"/>
          <p:cNvSpPr txBox="1">
            <a:spLocks noChangeArrowheads="1"/>
          </p:cNvSpPr>
          <p:nvPr/>
        </p:nvSpPr>
        <p:spPr bwMode="auto">
          <a:xfrm>
            <a:off x="2009775" y="4737100"/>
            <a:ext cx="352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G4</a:t>
            </a:r>
          </a:p>
        </p:txBody>
      </p:sp>
      <p:sp>
        <p:nvSpPr>
          <p:cNvPr id="102472" name="Line 72"/>
          <p:cNvSpPr>
            <a:spLocks noChangeShapeType="1"/>
          </p:cNvSpPr>
          <p:nvPr/>
        </p:nvSpPr>
        <p:spPr bwMode="auto">
          <a:xfrm>
            <a:off x="1457325" y="4502150"/>
            <a:ext cx="247650" cy="0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73" name="Freeform 73"/>
          <p:cNvSpPr>
            <a:spLocks/>
          </p:cNvSpPr>
          <p:nvPr/>
        </p:nvSpPr>
        <p:spPr bwMode="auto">
          <a:xfrm>
            <a:off x="1323975" y="4619625"/>
            <a:ext cx="390525" cy="363538"/>
          </a:xfrm>
          <a:custGeom>
            <a:avLst/>
            <a:gdLst/>
            <a:ahLst/>
            <a:cxnLst>
              <a:cxn ang="0">
                <a:pos x="0" y="91"/>
              </a:cxn>
              <a:cxn ang="0">
                <a:pos x="0" y="0"/>
              </a:cxn>
              <a:cxn ang="0">
                <a:pos x="156" y="0"/>
              </a:cxn>
            </a:cxnLst>
            <a:rect l="0" t="0" r="r" b="b"/>
            <a:pathLst>
              <a:path w="156" h="91">
                <a:moveTo>
                  <a:pt x="0" y="91"/>
                </a:moveTo>
                <a:lnTo>
                  <a:pt x="0" y="0"/>
                </a:lnTo>
                <a:lnTo>
                  <a:pt x="156" y="0"/>
                </a:lnTo>
              </a:path>
            </a:pathLst>
          </a:custGeom>
          <a:noFill/>
          <a:ln w="9525" cap="flat" cmpd="sng">
            <a:solidFill>
              <a:srgbClr val="3333FF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2474" name="Group 74"/>
          <p:cNvGrpSpPr>
            <a:grpSpLocks/>
          </p:cNvGrpSpPr>
          <p:nvPr/>
        </p:nvGrpSpPr>
        <p:grpSpPr bwMode="auto">
          <a:xfrm flipV="1">
            <a:off x="1703388" y="4468813"/>
            <a:ext cx="565150" cy="196850"/>
            <a:chOff x="1656" y="3601"/>
            <a:chExt cx="1375" cy="480"/>
          </a:xfrm>
        </p:grpSpPr>
        <p:sp>
          <p:nvSpPr>
            <p:cNvPr id="102475" name="Arc 75"/>
            <p:cNvSpPr>
              <a:spLocks/>
            </p:cNvSpPr>
            <p:nvPr/>
          </p:nvSpPr>
          <p:spPr bwMode="auto">
            <a:xfrm>
              <a:off x="2025" y="3601"/>
              <a:ext cx="681" cy="27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39"/>
                <a:gd name="T1" fmla="*/ 0 h 21600"/>
                <a:gd name="T2" fmla="*/ 21439 w 21439"/>
                <a:gd name="T3" fmla="*/ 18967 h 21600"/>
                <a:gd name="T4" fmla="*/ 0 w 2143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39" h="21600" fill="none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</a:path>
                <a:path w="21439" h="21600" stroke="0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76" name="Arc 76"/>
            <p:cNvSpPr>
              <a:spLocks/>
            </p:cNvSpPr>
            <p:nvPr/>
          </p:nvSpPr>
          <p:spPr bwMode="auto">
            <a:xfrm flipV="1">
              <a:off x="2025" y="3807"/>
              <a:ext cx="681" cy="27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39"/>
                <a:gd name="T1" fmla="*/ 0 h 21600"/>
                <a:gd name="T2" fmla="*/ 21439 w 21439"/>
                <a:gd name="T3" fmla="*/ 18967 h 21600"/>
                <a:gd name="T4" fmla="*/ 0 w 2143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39" h="21600" fill="none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</a:path>
                <a:path w="21439" h="21600" stroke="0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77" name="Arc 77"/>
            <p:cNvSpPr>
              <a:spLocks/>
            </p:cNvSpPr>
            <p:nvPr/>
          </p:nvSpPr>
          <p:spPr bwMode="auto">
            <a:xfrm rot="2440810">
              <a:off x="1846" y="3652"/>
              <a:ext cx="340" cy="356"/>
            </a:xfrm>
            <a:custGeom>
              <a:avLst/>
              <a:gdLst>
                <a:gd name="G0" fmla="+- 0 0 0"/>
                <a:gd name="G1" fmla="+- 21479 0 0"/>
                <a:gd name="G2" fmla="+- 21600 0 0"/>
                <a:gd name="T0" fmla="*/ 2287 w 21600"/>
                <a:gd name="T1" fmla="*/ 0 h 22559"/>
                <a:gd name="T2" fmla="*/ 21573 w 21600"/>
                <a:gd name="T3" fmla="*/ 22559 h 22559"/>
                <a:gd name="T4" fmla="*/ 0 w 21600"/>
                <a:gd name="T5" fmla="*/ 21479 h 22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2559" fill="none" extrusionOk="0">
                  <a:moveTo>
                    <a:pt x="2286" y="0"/>
                  </a:moveTo>
                  <a:cubicBezTo>
                    <a:pt x="13268" y="1169"/>
                    <a:pt x="21600" y="10434"/>
                    <a:pt x="21600" y="21479"/>
                  </a:cubicBezTo>
                  <a:cubicBezTo>
                    <a:pt x="21600" y="21839"/>
                    <a:pt x="21590" y="22199"/>
                    <a:pt x="21572" y="22558"/>
                  </a:cubicBezTo>
                </a:path>
                <a:path w="21600" h="22559" stroke="0" extrusionOk="0">
                  <a:moveTo>
                    <a:pt x="2286" y="0"/>
                  </a:moveTo>
                  <a:cubicBezTo>
                    <a:pt x="13268" y="1169"/>
                    <a:pt x="21600" y="10434"/>
                    <a:pt x="21600" y="21479"/>
                  </a:cubicBezTo>
                  <a:cubicBezTo>
                    <a:pt x="21600" y="21839"/>
                    <a:pt x="21590" y="22199"/>
                    <a:pt x="21572" y="22558"/>
                  </a:cubicBezTo>
                  <a:lnTo>
                    <a:pt x="0" y="21479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78" name="Line 78"/>
            <p:cNvSpPr>
              <a:spLocks noChangeShapeType="1"/>
            </p:cNvSpPr>
            <p:nvPr/>
          </p:nvSpPr>
          <p:spPr bwMode="auto">
            <a:xfrm flipH="1">
              <a:off x="1656" y="3712"/>
              <a:ext cx="37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79" name="Line 79"/>
            <p:cNvSpPr>
              <a:spLocks noChangeShapeType="1"/>
            </p:cNvSpPr>
            <p:nvPr/>
          </p:nvSpPr>
          <p:spPr bwMode="auto">
            <a:xfrm flipH="1">
              <a:off x="2697" y="3840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80" name="Arc 80"/>
            <p:cNvSpPr>
              <a:spLocks/>
            </p:cNvSpPr>
            <p:nvPr/>
          </p:nvSpPr>
          <p:spPr bwMode="auto">
            <a:xfrm rot="2440810">
              <a:off x="1773" y="3652"/>
              <a:ext cx="340" cy="356"/>
            </a:xfrm>
            <a:custGeom>
              <a:avLst/>
              <a:gdLst>
                <a:gd name="G0" fmla="+- 0 0 0"/>
                <a:gd name="G1" fmla="+- 21479 0 0"/>
                <a:gd name="G2" fmla="+- 21600 0 0"/>
                <a:gd name="T0" fmla="*/ 2287 w 21600"/>
                <a:gd name="T1" fmla="*/ 0 h 22559"/>
                <a:gd name="T2" fmla="*/ 21573 w 21600"/>
                <a:gd name="T3" fmla="*/ 22559 h 22559"/>
                <a:gd name="T4" fmla="*/ 0 w 21600"/>
                <a:gd name="T5" fmla="*/ 21479 h 22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2559" fill="none" extrusionOk="0">
                  <a:moveTo>
                    <a:pt x="2286" y="0"/>
                  </a:moveTo>
                  <a:cubicBezTo>
                    <a:pt x="13268" y="1169"/>
                    <a:pt x="21600" y="10434"/>
                    <a:pt x="21600" y="21479"/>
                  </a:cubicBezTo>
                  <a:cubicBezTo>
                    <a:pt x="21600" y="21839"/>
                    <a:pt x="21590" y="22199"/>
                    <a:pt x="21572" y="22558"/>
                  </a:cubicBezTo>
                </a:path>
                <a:path w="21600" h="22559" stroke="0" extrusionOk="0">
                  <a:moveTo>
                    <a:pt x="2286" y="0"/>
                  </a:moveTo>
                  <a:cubicBezTo>
                    <a:pt x="13268" y="1169"/>
                    <a:pt x="21600" y="10434"/>
                    <a:pt x="21600" y="21479"/>
                  </a:cubicBezTo>
                  <a:cubicBezTo>
                    <a:pt x="21600" y="21839"/>
                    <a:pt x="21590" y="22199"/>
                    <a:pt x="21572" y="22558"/>
                  </a:cubicBezTo>
                  <a:lnTo>
                    <a:pt x="0" y="21479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81" name="Line 81"/>
            <p:cNvSpPr>
              <a:spLocks noChangeShapeType="1"/>
            </p:cNvSpPr>
            <p:nvPr/>
          </p:nvSpPr>
          <p:spPr bwMode="auto">
            <a:xfrm flipH="1">
              <a:off x="1656" y="3996"/>
              <a:ext cx="37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482" name="Text Box 82"/>
          <p:cNvSpPr txBox="1">
            <a:spLocks noChangeArrowheads="1"/>
          </p:cNvSpPr>
          <p:nvPr/>
        </p:nvSpPr>
        <p:spPr bwMode="auto">
          <a:xfrm>
            <a:off x="2009775" y="4337050"/>
            <a:ext cx="352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G5</a:t>
            </a:r>
          </a:p>
        </p:txBody>
      </p:sp>
      <p:grpSp>
        <p:nvGrpSpPr>
          <p:cNvPr id="102483" name="Group 83"/>
          <p:cNvGrpSpPr>
            <a:grpSpLocks/>
          </p:cNvGrpSpPr>
          <p:nvPr/>
        </p:nvGrpSpPr>
        <p:grpSpPr bwMode="auto">
          <a:xfrm flipV="1">
            <a:off x="3467100" y="3535363"/>
            <a:ext cx="581025" cy="177800"/>
            <a:chOff x="1620" y="1633"/>
            <a:chExt cx="1411" cy="432"/>
          </a:xfrm>
        </p:grpSpPr>
        <p:sp>
          <p:nvSpPr>
            <p:cNvPr id="102484" name="AutoShape 84"/>
            <p:cNvSpPr>
              <a:spLocks noChangeArrowheads="1"/>
            </p:cNvSpPr>
            <p:nvPr/>
          </p:nvSpPr>
          <p:spPr bwMode="auto">
            <a:xfrm>
              <a:off x="2048" y="1633"/>
              <a:ext cx="638" cy="432"/>
            </a:xfrm>
            <a:prstGeom prst="flowChartDelay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85" name="Line 85"/>
            <p:cNvSpPr>
              <a:spLocks noChangeShapeType="1"/>
            </p:cNvSpPr>
            <p:nvPr/>
          </p:nvSpPr>
          <p:spPr bwMode="auto">
            <a:xfrm flipH="1">
              <a:off x="1620" y="1719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86" name="Line 86"/>
            <p:cNvSpPr>
              <a:spLocks noChangeShapeType="1"/>
            </p:cNvSpPr>
            <p:nvPr/>
          </p:nvSpPr>
          <p:spPr bwMode="auto">
            <a:xfrm flipH="1">
              <a:off x="1620" y="1993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87" name="Line 87"/>
            <p:cNvSpPr>
              <a:spLocks noChangeShapeType="1"/>
            </p:cNvSpPr>
            <p:nvPr/>
          </p:nvSpPr>
          <p:spPr bwMode="auto">
            <a:xfrm flipH="1">
              <a:off x="2697" y="1847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488" name="Text Box 88"/>
          <p:cNvSpPr txBox="1">
            <a:spLocks noChangeArrowheads="1"/>
          </p:cNvSpPr>
          <p:nvPr/>
        </p:nvSpPr>
        <p:spPr bwMode="auto">
          <a:xfrm>
            <a:off x="1981200" y="3851275"/>
            <a:ext cx="352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G6</a:t>
            </a:r>
          </a:p>
        </p:txBody>
      </p:sp>
      <p:sp>
        <p:nvSpPr>
          <p:cNvPr id="102489" name="Freeform 89"/>
          <p:cNvSpPr>
            <a:spLocks/>
          </p:cNvSpPr>
          <p:nvPr/>
        </p:nvSpPr>
        <p:spPr bwMode="auto">
          <a:xfrm>
            <a:off x="1323975" y="4117975"/>
            <a:ext cx="390525" cy="585788"/>
          </a:xfrm>
          <a:custGeom>
            <a:avLst/>
            <a:gdLst/>
            <a:ahLst/>
            <a:cxnLst>
              <a:cxn ang="0">
                <a:pos x="0" y="91"/>
              </a:cxn>
              <a:cxn ang="0">
                <a:pos x="0" y="0"/>
              </a:cxn>
              <a:cxn ang="0">
                <a:pos x="156" y="0"/>
              </a:cxn>
            </a:cxnLst>
            <a:rect l="0" t="0" r="r" b="b"/>
            <a:pathLst>
              <a:path w="156" h="91">
                <a:moveTo>
                  <a:pt x="0" y="91"/>
                </a:moveTo>
                <a:lnTo>
                  <a:pt x="0" y="0"/>
                </a:lnTo>
                <a:lnTo>
                  <a:pt x="156" y="0"/>
                </a:lnTo>
              </a:path>
            </a:pathLst>
          </a:custGeom>
          <a:noFill/>
          <a:ln w="9525" cap="flat" cmpd="sng">
            <a:solidFill>
              <a:srgbClr val="3333FF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90" name="Line 90"/>
          <p:cNvSpPr>
            <a:spLocks noChangeShapeType="1"/>
          </p:cNvSpPr>
          <p:nvPr/>
        </p:nvSpPr>
        <p:spPr bwMode="auto">
          <a:xfrm>
            <a:off x="1252538" y="4006850"/>
            <a:ext cx="406400" cy="0"/>
          </a:xfrm>
          <a:prstGeom prst="line">
            <a:avLst/>
          </a:prstGeom>
          <a:noFill/>
          <a:ln w="9525">
            <a:solidFill>
              <a:srgbClr val="0099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91" name="Freeform 91"/>
          <p:cNvSpPr>
            <a:spLocks/>
          </p:cNvSpPr>
          <p:nvPr/>
        </p:nvSpPr>
        <p:spPr bwMode="auto">
          <a:xfrm>
            <a:off x="2219325" y="2470150"/>
            <a:ext cx="247650" cy="2473325"/>
          </a:xfrm>
          <a:custGeom>
            <a:avLst/>
            <a:gdLst/>
            <a:ahLst/>
            <a:cxnLst>
              <a:cxn ang="0">
                <a:pos x="0" y="1602"/>
              </a:cxn>
              <a:cxn ang="0">
                <a:pos x="150" y="1602"/>
              </a:cxn>
              <a:cxn ang="0">
                <a:pos x="150" y="0"/>
              </a:cxn>
            </a:cxnLst>
            <a:rect l="0" t="0" r="r" b="b"/>
            <a:pathLst>
              <a:path w="150" h="1602">
                <a:moveTo>
                  <a:pt x="0" y="1602"/>
                </a:moveTo>
                <a:lnTo>
                  <a:pt x="150" y="1602"/>
                </a:lnTo>
                <a:lnTo>
                  <a:pt x="15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92" name="Freeform 92"/>
          <p:cNvSpPr>
            <a:spLocks/>
          </p:cNvSpPr>
          <p:nvPr/>
        </p:nvSpPr>
        <p:spPr bwMode="auto">
          <a:xfrm>
            <a:off x="1343025" y="2352675"/>
            <a:ext cx="1670050" cy="388938"/>
          </a:xfrm>
          <a:custGeom>
            <a:avLst/>
            <a:gdLst/>
            <a:ahLst/>
            <a:cxnLst>
              <a:cxn ang="0">
                <a:pos x="0" y="91"/>
              </a:cxn>
              <a:cxn ang="0">
                <a:pos x="0" y="0"/>
              </a:cxn>
              <a:cxn ang="0">
                <a:pos x="156" y="0"/>
              </a:cxn>
            </a:cxnLst>
            <a:rect l="0" t="0" r="r" b="b"/>
            <a:pathLst>
              <a:path w="156" h="91">
                <a:moveTo>
                  <a:pt x="0" y="91"/>
                </a:moveTo>
                <a:lnTo>
                  <a:pt x="0" y="0"/>
                </a:lnTo>
                <a:lnTo>
                  <a:pt x="156" y="0"/>
                </a:lnTo>
              </a:path>
            </a:pathLst>
          </a:custGeom>
          <a:noFill/>
          <a:ln w="9525" cap="flat" cmpd="sng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2493" name="Group 93"/>
          <p:cNvGrpSpPr>
            <a:grpSpLocks/>
          </p:cNvGrpSpPr>
          <p:nvPr/>
        </p:nvGrpSpPr>
        <p:grpSpPr bwMode="auto">
          <a:xfrm flipV="1">
            <a:off x="1655763" y="3967163"/>
            <a:ext cx="565150" cy="196850"/>
            <a:chOff x="1656" y="2623"/>
            <a:chExt cx="1375" cy="480"/>
          </a:xfrm>
        </p:grpSpPr>
        <p:grpSp>
          <p:nvGrpSpPr>
            <p:cNvPr id="102494" name="Group 94"/>
            <p:cNvGrpSpPr>
              <a:grpSpLocks/>
            </p:cNvGrpSpPr>
            <p:nvPr/>
          </p:nvGrpSpPr>
          <p:grpSpPr bwMode="auto">
            <a:xfrm>
              <a:off x="1846" y="2623"/>
              <a:ext cx="860" cy="480"/>
              <a:chOff x="2254" y="3559"/>
              <a:chExt cx="1076" cy="600"/>
            </a:xfrm>
          </p:grpSpPr>
          <p:sp>
            <p:nvSpPr>
              <p:cNvPr id="102495" name="Arc 95"/>
              <p:cNvSpPr>
                <a:spLocks/>
              </p:cNvSpPr>
              <p:nvPr/>
            </p:nvSpPr>
            <p:spPr bwMode="auto">
              <a:xfrm>
                <a:off x="2478" y="3559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96" name="Arc 96"/>
              <p:cNvSpPr>
                <a:spLocks/>
              </p:cNvSpPr>
              <p:nvPr/>
            </p:nvSpPr>
            <p:spPr bwMode="auto">
              <a:xfrm flipV="1">
                <a:off x="2478" y="3817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97" name="Arc 97"/>
              <p:cNvSpPr>
                <a:spLocks/>
              </p:cNvSpPr>
              <p:nvPr/>
            </p:nvSpPr>
            <p:spPr bwMode="auto">
              <a:xfrm rot="2440810">
                <a:off x="2254" y="3623"/>
                <a:ext cx="426" cy="445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498" name="Line 98"/>
            <p:cNvSpPr>
              <a:spLocks noChangeShapeType="1"/>
            </p:cNvSpPr>
            <p:nvPr/>
          </p:nvSpPr>
          <p:spPr bwMode="auto">
            <a:xfrm flipH="1">
              <a:off x="1656" y="2734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99" name="Line 99"/>
            <p:cNvSpPr>
              <a:spLocks noChangeShapeType="1"/>
            </p:cNvSpPr>
            <p:nvPr/>
          </p:nvSpPr>
          <p:spPr bwMode="auto">
            <a:xfrm flipH="1">
              <a:off x="1656" y="3008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0" name="Line 100"/>
            <p:cNvSpPr>
              <a:spLocks noChangeShapeType="1"/>
            </p:cNvSpPr>
            <p:nvPr/>
          </p:nvSpPr>
          <p:spPr bwMode="auto">
            <a:xfrm flipH="1">
              <a:off x="2697" y="2862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501" name="Group 101"/>
          <p:cNvGrpSpPr>
            <a:grpSpLocks/>
          </p:cNvGrpSpPr>
          <p:nvPr/>
        </p:nvGrpSpPr>
        <p:grpSpPr bwMode="auto">
          <a:xfrm flipV="1">
            <a:off x="1655763" y="4846638"/>
            <a:ext cx="565150" cy="196850"/>
            <a:chOff x="1656" y="2623"/>
            <a:chExt cx="1375" cy="480"/>
          </a:xfrm>
        </p:grpSpPr>
        <p:grpSp>
          <p:nvGrpSpPr>
            <p:cNvPr id="102502" name="Group 102"/>
            <p:cNvGrpSpPr>
              <a:grpSpLocks/>
            </p:cNvGrpSpPr>
            <p:nvPr/>
          </p:nvGrpSpPr>
          <p:grpSpPr bwMode="auto">
            <a:xfrm>
              <a:off x="1846" y="2623"/>
              <a:ext cx="860" cy="480"/>
              <a:chOff x="2254" y="3559"/>
              <a:chExt cx="1076" cy="600"/>
            </a:xfrm>
          </p:grpSpPr>
          <p:sp>
            <p:nvSpPr>
              <p:cNvPr id="102503" name="Arc 103"/>
              <p:cNvSpPr>
                <a:spLocks/>
              </p:cNvSpPr>
              <p:nvPr/>
            </p:nvSpPr>
            <p:spPr bwMode="auto">
              <a:xfrm>
                <a:off x="2478" y="3559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04" name="Arc 104"/>
              <p:cNvSpPr>
                <a:spLocks/>
              </p:cNvSpPr>
              <p:nvPr/>
            </p:nvSpPr>
            <p:spPr bwMode="auto">
              <a:xfrm flipV="1">
                <a:off x="2478" y="3817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05" name="Arc 105"/>
              <p:cNvSpPr>
                <a:spLocks/>
              </p:cNvSpPr>
              <p:nvPr/>
            </p:nvSpPr>
            <p:spPr bwMode="auto">
              <a:xfrm rot="2440810">
                <a:off x="2254" y="3623"/>
                <a:ext cx="426" cy="445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506" name="Line 106"/>
            <p:cNvSpPr>
              <a:spLocks noChangeShapeType="1"/>
            </p:cNvSpPr>
            <p:nvPr/>
          </p:nvSpPr>
          <p:spPr bwMode="auto">
            <a:xfrm flipH="1">
              <a:off x="1656" y="2734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7" name="Line 107"/>
            <p:cNvSpPr>
              <a:spLocks noChangeShapeType="1"/>
            </p:cNvSpPr>
            <p:nvPr/>
          </p:nvSpPr>
          <p:spPr bwMode="auto">
            <a:xfrm flipH="1">
              <a:off x="1656" y="3008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8" name="Line 108"/>
            <p:cNvSpPr>
              <a:spLocks noChangeShapeType="1"/>
            </p:cNvSpPr>
            <p:nvPr/>
          </p:nvSpPr>
          <p:spPr bwMode="auto">
            <a:xfrm flipH="1">
              <a:off x="2697" y="2862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509" name="Text Box 109"/>
          <p:cNvSpPr txBox="1">
            <a:spLocks noChangeArrowheads="1"/>
          </p:cNvSpPr>
          <p:nvPr/>
        </p:nvSpPr>
        <p:spPr bwMode="auto">
          <a:xfrm>
            <a:off x="3343275" y="2203450"/>
            <a:ext cx="352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G7</a:t>
            </a:r>
          </a:p>
        </p:txBody>
      </p:sp>
      <p:sp>
        <p:nvSpPr>
          <p:cNvPr id="102510" name="Line 110"/>
          <p:cNvSpPr>
            <a:spLocks noChangeShapeType="1"/>
          </p:cNvSpPr>
          <p:nvPr/>
        </p:nvSpPr>
        <p:spPr bwMode="auto">
          <a:xfrm>
            <a:off x="1409700" y="3676650"/>
            <a:ext cx="2066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11" name="Line 111"/>
          <p:cNvSpPr>
            <a:spLocks noChangeShapeType="1"/>
          </p:cNvSpPr>
          <p:nvPr/>
        </p:nvSpPr>
        <p:spPr bwMode="auto">
          <a:xfrm>
            <a:off x="3162300" y="2590800"/>
            <a:ext cx="0" cy="13525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12" name="Text Box 112"/>
          <p:cNvSpPr txBox="1">
            <a:spLocks noChangeArrowheads="1"/>
          </p:cNvSpPr>
          <p:nvPr/>
        </p:nvSpPr>
        <p:spPr bwMode="auto">
          <a:xfrm>
            <a:off x="3810000" y="3422650"/>
            <a:ext cx="352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G8</a:t>
            </a:r>
          </a:p>
        </p:txBody>
      </p:sp>
      <p:sp>
        <p:nvSpPr>
          <p:cNvPr id="102513" name="Line 113"/>
          <p:cNvSpPr>
            <a:spLocks noChangeShapeType="1"/>
          </p:cNvSpPr>
          <p:nvPr/>
        </p:nvSpPr>
        <p:spPr bwMode="auto">
          <a:xfrm>
            <a:off x="2219325" y="4067175"/>
            <a:ext cx="1758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2514" name="Group 114"/>
          <p:cNvGrpSpPr>
            <a:grpSpLocks/>
          </p:cNvGrpSpPr>
          <p:nvPr/>
        </p:nvGrpSpPr>
        <p:grpSpPr bwMode="auto">
          <a:xfrm flipV="1">
            <a:off x="3971925" y="3922713"/>
            <a:ext cx="581025" cy="177800"/>
            <a:chOff x="1620" y="1633"/>
            <a:chExt cx="1411" cy="432"/>
          </a:xfrm>
        </p:grpSpPr>
        <p:sp>
          <p:nvSpPr>
            <p:cNvPr id="102515" name="AutoShape 115"/>
            <p:cNvSpPr>
              <a:spLocks noChangeArrowheads="1"/>
            </p:cNvSpPr>
            <p:nvPr/>
          </p:nvSpPr>
          <p:spPr bwMode="auto">
            <a:xfrm>
              <a:off x="2048" y="1633"/>
              <a:ext cx="638" cy="432"/>
            </a:xfrm>
            <a:prstGeom prst="flowChartDelay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16" name="Line 116"/>
            <p:cNvSpPr>
              <a:spLocks noChangeShapeType="1"/>
            </p:cNvSpPr>
            <p:nvPr/>
          </p:nvSpPr>
          <p:spPr bwMode="auto">
            <a:xfrm flipH="1">
              <a:off x="1620" y="1719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17" name="Line 117"/>
            <p:cNvSpPr>
              <a:spLocks noChangeShapeType="1"/>
            </p:cNvSpPr>
            <p:nvPr/>
          </p:nvSpPr>
          <p:spPr bwMode="auto">
            <a:xfrm flipH="1">
              <a:off x="1620" y="1993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18" name="Line 118"/>
            <p:cNvSpPr>
              <a:spLocks noChangeShapeType="1"/>
            </p:cNvSpPr>
            <p:nvPr/>
          </p:nvSpPr>
          <p:spPr bwMode="auto">
            <a:xfrm flipH="1">
              <a:off x="2697" y="1847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519" name="Text Box 119"/>
          <p:cNvSpPr txBox="1">
            <a:spLocks noChangeArrowheads="1"/>
          </p:cNvSpPr>
          <p:nvPr/>
        </p:nvSpPr>
        <p:spPr bwMode="auto">
          <a:xfrm>
            <a:off x="4286250" y="3794125"/>
            <a:ext cx="352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G9</a:t>
            </a:r>
          </a:p>
        </p:txBody>
      </p:sp>
      <p:sp>
        <p:nvSpPr>
          <p:cNvPr id="102520" name="Freeform 120"/>
          <p:cNvSpPr>
            <a:spLocks/>
          </p:cNvSpPr>
          <p:nvPr/>
        </p:nvSpPr>
        <p:spPr bwMode="auto">
          <a:xfrm flipV="1">
            <a:off x="1343025" y="2787650"/>
            <a:ext cx="314325" cy="582613"/>
          </a:xfrm>
          <a:custGeom>
            <a:avLst/>
            <a:gdLst/>
            <a:ahLst/>
            <a:cxnLst>
              <a:cxn ang="0">
                <a:pos x="0" y="91"/>
              </a:cxn>
              <a:cxn ang="0">
                <a:pos x="0" y="0"/>
              </a:cxn>
              <a:cxn ang="0">
                <a:pos x="156" y="0"/>
              </a:cxn>
            </a:cxnLst>
            <a:rect l="0" t="0" r="r" b="b"/>
            <a:pathLst>
              <a:path w="156" h="91">
                <a:moveTo>
                  <a:pt x="0" y="91"/>
                </a:moveTo>
                <a:lnTo>
                  <a:pt x="0" y="0"/>
                </a:lnTo>
                <a:lnTo>
                  <a:pt x="156" y="0"/>
                </a:lnTo>
              </a:path>
            </a:pathLst>
          </a:custGeom>
          <a:noFill/>
          <a:ln w="9525" cap="flat" cmpd="sng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21" name="Line 121"/>
          <p:cNvSpPr>
            <a:spLocks noChangeShapeType="1"/>
          </p:cNvSpPr>
          <p:nvPr/>
        </p:nvSpPr>
        <p:spPr bwMode="auto">
          <a:xfrm>
            <a:off x="1457325" y="3257550"/>
            <a:ext cx="247650" cy="0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2522" name="Group 122"/>
          <p:cNvGrpSpPr>
            <a:grpSpLocks/>
          </p:cNvGrpSpPr>
          <p:nvPr/>
        </p:nvGrpSpPr>
        <p:grpSpPr bwMode="auto">
          <a:xfrm flipV="1">
            <a:off x="1676400" y="3227388"/>
            <a:ext cx="581025" cy="177800"/>
            <a:chOff x="1620" y="1633"/>
            <a:chExt cx="1411" cy="432"/>
          </a:xfrm>
        </p:grpSpPr>
        <p:sp>
          <p:nvSpPr>
            <p:cNvPr id="102523" name="AutoShape 123"/>
            <p:cNvSpPr>
              <a:spLocks noChangeArrowheads="1"/>
            </p:cNvSpPr>
            <p:nvPr/>
          </p:nvSpPr>
          <p:spPr bwMode="auto">
            <a:xfrm>
              <a:off x="2048" y="1633"/>
              <a:ext cx="638" cy="432"/>
            </a:xfrm>
            <a:prstGeom prst="flowChartDelay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24" name="Line 124"/>
            <p:cNvSpPr>
              <a:spLocks noChangeShapeType="1"/>
            </p:cNvSpPr>
            <p:nvPr/>
          </p:nvSpPr>
          <p:spPr bwMode="auto">
            <a:xfrm flipH="1">
              <a:off x="1620" y="1719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25" name="Line 125"/>
            <p:cNvSpPr>
              <a:spLocks noChangeShapeType="1"/>
            </p:cNvSpPr>
            <p:nvPr/>
          </p:nvSpPr>
          <p:spPr bwMode="auto">
            <a:xfrm flipH="1">
              <a:off x="1620" y="1993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26" name="Line 126"/>
            <p:cNvSpPr>
              <a:spLocks noChangeShapeType="1"/>
            </p:cNvSpPr>
            <p:nvPr/>
          </p:nvSpPr>
          <p:spPr bwMode="auto">
            <a:xfrm flipH="1">
              <a:off x="2697" y="1847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527" name="Text Box 127"/>
          <p:cNvSpPr txBox="1">
            <a:spLocks noChangeArrowheads="1"/>
          </p:cNvSpPr>
          <p:nvPr/>
        </p:nvSpPr>
        <p:spPr bwMode="auto">
          <a:xfrm>
            <a:off x="2019300" y="3127375"/>
            <a:ext cx="4222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G10</a:t>
            </a:r>
          </a:p>
        </p:txBody>
      </p:sp>
      <p:grpSp>
        <p:nvGrpSpPr>
          <p:cNvPr id="102528" name="Group 128"/>
          <p:cNvGrpSpPr>
            <a:grpSpLocks/>
          </p:cNvGrpSpPr>
          <p:nvPr/>
        </p:nvGrpSpPr>
        <p:grpSpPr bwMode="auto">
          <a:xfrm flipV="1">
            <a:off x="4857750" y="4170363"/>
            <a:ext cx="581025" cy="177800"/>
            <a:chOff x="1620" y="1633"/>
            <a:chExt cx="1411" cy="432"/>
          </a:xfrm>
        </p:grpSpPr>
        <p:sp>
          <p:nvSpPr>
            <p:cNvPr id="102529" name="AutoShape 129"/>
            <p:cNvSpPr>
              <a:spLocks noChangeArrowheads="1"/>
            </p:cNvSpPr>
            <p:nvPr/>
          </p:nvSpPr>
          <p:spPr bwMode="auto">
            <a:xfrm>
              <a:off x="2048" y="1633"/>
              <a:ext cx="638" cy="432"/>
            </a:xfrm>
            <a:prstGeom prst="flowChartDelay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30" name="Line 130"/>
            <p:cNvSpPr>
              <a:spLocks noChangeShapeType="1"/>
            </p:cNvSpPr>
            <p:nvPr/>
          </p:nvSpPr>
          <p:spPr bwMode="auto">
            <a:xfrm flipH="1">
              <a:off x="1620" y="1719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31" name="Line 131"/>
            <p:cNvSpPr>
              <a:spLocks noChangeShapeType="1"/>
            </p:cNvSpPr>
            <p:nvPr/>
          </p:nvSpPr>
          <p:spPr bwMode="auto">
            <a:xfrm flipH="1">
              <a:off x="1620" y="1993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32" name="Line 132"/>
            <p:cNvSpPr>
              <a:spLocks noChangeShapeType="1"/>
            </p:cNvSpPr>
            <p:nvPr/>
          </p:nvSpPr>
          <p:spPr bwMode="auto">
            <a:xfrm flipH="1">
              <a:off x="2697" y="1847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533" name="Text Box 133"/>
          <p:cNvSpPr txBox="1">
            <a:spLocks noChangeArrowheads="1"/>
          </p:cNvSpPr>
          <p:nvPr/>
        </p:nvSpPr>
        <p:spPr bwMode="auto">
          <a:xfrm>
            <a:off x="5200650" y="4070350"/>
            <a:ext cx="4222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G11</a:t>
            </a:r>
          </a:p>
        </p:txBody>
      </p:sp>
      <p:sp>
        <p:nvSpPr>
          <p:cNvPr id="102534" name="Line 134"/>
          <p:cNvSpPr>
            <a:spLocks noChangeShapeType="1"/>
          </p:cNvSpPr>
          <p:nvPr/>
        </p:nvSpPr>
        <p:spPr bwMode="auto">
          <a:xfrm>
            <a:off x="1333500" y="4311650"/>
            <a:ext cx="3524250" cy="0"/>
          </a:xfrm>
          <a:prstGeom prst="line">
            <a:avLst/>
          </a:prstGeom>
          <a:noFill/>
          <a:ln w="9525">
            <a:solidFill>
              <a:srgbClr val="3333FF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35" name="Freeform 135"/>
          <p:cNvSpPr>
            <a:spLocks/>
          </p:cNvSpPr>
          <p:nvPr/>
        </p:nvSpPr>
        <p:spPr bwMode="auto">
          <a:xfrm>
            <a:off x="1571625" y="3038475"/>
            <a:ext cx="1905000" cy="1162050"/>
          </a:xfrm>
          <a:custGeom>
            <a:avLst/>
            <a:gdLst/>
            <a:ahLst/>
            <a:cxnLst>
              <a:cxn ang="0">
                <a:pos x="888" y="0"/>
              </a:cxn>
              <a:cxn ang="0">
                <a:pos x="0" y="6"/>
              </a:cxn>
              <a:cxn ang="0">
                <a:pos x="6" y="786"/>
              </a:cxn>
            </a:cxnLst>
            <a:rect l="0" t="0" r="r" b="b"/>
            <a:pathLst>
              <a:path w="888" h="786">
                <a:moveTo>
                  <a:pt x="888" y="0"/>
                </a:moveTo>
                <a:lnTo>
                  <a:pt x="0" y="6"/>
                </a:lnTo>
                <a:lnTo>
                  <a:pt x="6" y="786"/>
                </a:lnTo>
              </a:path>
            </a:pathLst>
          </a:custGeom>
          <a:noFill/>
          <a:ln w="9525" cap="flat" cmpd="sng">
            <a:solidFill>
              <a:srgbClr val="0099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36" name="Freeform 136"/>
          <p:cNvSpPr>
            <a:spLocks/>
          </p:cNvSpPr>
          <p:nvPr/>
        </p:nvSpPr>
        <p:spPr bwMode="auto">
          <a:xfrm>
            <a:off x="628650" y="1590675"/>
            <a:ext cx="1588" cy="2038350"/>
          </a:xfrm>
          <a:custGeom>
            <a:avLst/>
            <a:gdLst/>
            <a:ahLst/>
            <a:cxnLst>
              <a:cxn ang="0">
                <a:pos x="0" y="1284"/>
              </a:cxn>
              <a:cxn ang="0">
                <a:pos x="0" y="0"/>
              </a:cxn>
            </a:cxnLst>
            <a:rect l="0" t="0" r="r" b="b"/>
            <a:pathLst>
              <a:path w="1" h="1284">
                <a:moveTo>
                  <a:pt x="0" y="1284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2537" name="Group 137"/>
          <p:cNvGrpSpPr>
            <a:grpSpLocks/>
          </p:cNvGrpSpPr>
          <p:nvPr/>
        </p:nvGrpSpPr>
        <p:grpSpPr bwMode="auto">
          <a:xfrm flipV="1">
            <a:off x="633413" y="1443038"/>
            <a:ext cx="565150" cy="196850"/>
            <a:chOff x="1656" y="2623"/>
            <a:chExt cx="1375" cy="480"/>
          </a:xfrm>
        </p:grpSpPr>
        <p:grpSp>
          <p:nvGrpSpPr>
            <p:cNvPr id="102538" name="Group 138"/>
            <p:cNvGrpSpPr>
              <a:grpSpLocks/>
            </p:cNvGrpSpPr>
            <p:nvPr/>
          </p:nvGrpSpPr>
          <p:grpSpPr bwMode="auto">
            <a:xfrm>
              <a:off x="1846" y="2623"/>
              <a:ext cx="860" cy="480"/>
              <a:chOff x="2254" y="3559"/>
              <a:chExt cx="1076" cy="600"/>
            </a:xfrm>
          </p:grpSpPr>
          <p:sp>
            <p:nvSpPr>
              <p:cNvPr id="102539" name="Arc 139"/>
              <p:cNvSpPr>
                <a:spLocks/>
              </p:cNvSpPr>
              <p:nvPr/>
            </p:nvSpPr>
            <p:spPr bwMode="auto">
              <a:xfrm>
                <a:off x="2478" y="3559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40" name="Arc 140"/>
              <p:cNvSpPr>
                <a:spLocks/>
              </p:cNvSpPr>
              <p:nvPr/>
            </p:nvSpPr>
            <p:spPr bwMode="auto">
              <a:xfrm flipV="1">
                <a:off x="2478" y="3817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41" name="Arc 141"/>
              <p:cNvSpPr>
                <a:spLocks/>
              </p:cNvSpPr>
              <p:nvPr/>
            </p:nvSpPr>
            <p:spPr bwMode="auto">
              <a:xfrm rot="2440810">
                <a:off x="2254" y="3623"/>
                <a:ext cx="426" cy="445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542" name="Line 142"/>
            <p:cNvSpPr>
              <a:spLocks noChangeShapeType="1"/>
            </p:cNvSpPr>
            <p:nvPr/>
          </p:nvSpPr>
          <p:spPr bwMode="auto">
            <a:xfrm flipH="1">
              <a:off x="1656" y="2734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43" name="Line 143"/>
            <p:cNvSpPr>
              <a:spLocks noChangeShapeType="1"/>
            </p:cNvSpPr>
            <p:nvPr/>
          </p:nvSpPr>
          <p:spPr bwMode="auto">
            <a:xfrm flipH="1">
              <a:off x="1656" y="3008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44" name="Line 144"/>
            <p:cNvSpPr>
              <a:spLocks noChangeShapeType="1"/>
            </p:cNvSpPr>
            <p:nvPr/>
          </p:nvSpPr>
          <p:spPr bwMode="auto">
            <a:xfrm flipH="1">
              <a:off x="2697" y="2862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545" name="Text Box 145"/>
          <p:cNvSpPr txBox="1">
            <a:spLocks noChangeArrowheads="1"/>
          </p:cNvSpPr>
          <p:nvPr/>
        </p:nvSpPr>
        <p:spPr bwMode="auto">
          <a:xfrm>
            <a:off x="971550" y="1327150"/>
            <a:ext cx="4222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G12</a:t>
            </a:r>
          </a:p>
        </p:txBody>
      </p:sp>
      <p:sp>
        <p:nvSpPr>
          <p:cNvPr id="102546" name="Line 146"/>
          <p:cNvSpPr>
            <a:spLocks noChangeShapeType="1"/>
          </p:cNvSpPr>
          <p:nvPr/>
        </p:nvSpPr>
        <p:spPr bwMode="auto">
          <a:xfrm>
            <a:off x="3167063" y="2933700"/>
            <a:ext cx="33972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2547" name="Group 147"/>
          <p:cNvGrpSpPr>
            <a:grpSpLocks/>
          </p:cNvGrpSpPr>
          <p:nvPr/>
        </p:nvGrpSpPr>
        <p:grpSpPr bwMode="auto">
          <a:xfrm flipV="1">
            <a:off x="3475038" y="2894013"/>
            <a:ext cx="565150" cy="196850"/>
            <a:chOff x="1656" y="2623"/>
            <a:chExt cx="1375" cy="480"/>
          </a:xfrm>
        </p:grpSpPr>
        <p:grpSp>
          <p:nvGrpSpPr>
            <p:cNvPr id="102548" name="Group 148"/>
            <p:cNvGrpSpPr>
              <a:grpSpLocks/>
            </p:cNvGrpSpPr>
            <p:nvPr/>
          </p:nvGrpSpPr>
          <p:grpSpPr bwMode="auto">
            <a:xfrm>
              <a:off x="1846" y="2623"/>
              <a:ext cx="860" cy="480"/>
              <a:chOff x="2254" y="3559"/>
              <a:chExt cx="1076" cy="600"/>
            </a:xfrm>
          </p:grpSpPr>
          <p:sp>
            <p:nvSpPr>
              <p:cNvPr id="102549" name="Arc 149"/>
              <p:cNvSpPr>
                <a:spLocks/>
              </p:cNvSpPr>
              <p:nvPr/>
            </p:nvSpPr>
            <p:spPr bwMode="auto">
              <a:xfrm>
                <a:off x="2478" y="3559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50" name="Arc 150"/>
              <p:cNvSpPr>
                <a:spLocks/>
              </p:cNvSpPr>
              <p:nvPr/>
            </p:nvSpPr>
            <p:spPr bwMode="auto">
              <a:xfrm flipV="1">
                <a:off x="2478" y="3817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51" name="Arc 151"/>
              <p:cNvSpPr>
                <a:spLocks/>
              </p:cNvSpPr>
              <p:nvPr/>
            </p:nvSpPr>
            <p:spPr bwMode="auto">
              <a:xfrm rot="2440810">
                <a:off x="2254" y="3623"/>
                <a:ext cx="426" cy="445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552" name="Line 152"/>
            <p:cNvSpPr>
              <a:spLocks noChangeShapeType="1"/>
            </p:cNvSpPr>
            <p:nvPr/>
          </p:nvSpPr>
          <p:spPr bwMode="auto">
            <a:xfrm flipH="1">
              <a:off x="1656" y="2734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53" name="Line 153"/>
            <p:cNvSpPr>
              <a:spLocks noChangeShapeType="1"/>
            </p:cNvSpPr>
            <p:nvPr/>
          </p:nvSpPr>
          <p:spPr bwMode="auto">
            <a:xfrm flipH="1">
              <a:off x="1656" y="3008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54" name="Line 154"/>
            <p:cNvSpPr>
              <a:spLocks noChangeShapeType="1"/>
            </p:cNvSpPr>
            <p:nvPr/>
          </p:nvSpPr>
          <p:spPr bwMode="auto">
            <a:xfrm flipH="1">
              <a:off x="2697" y="2862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555" name="Text Box 155"/>
          <p:cNvSpPr txBox="1">
            <a:spLocks noChangeArrowheads="1"/>
          </p:cNvSpPr>
          <p:nvPr/>
        </p:nvSpPr>
        <p:spPr bwMode="auto">
          <a:xfrm>
            <a:off x="3810000" y="2784475"/>
            <a:ext cx="4222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G13</a:t>
            </a:r>
          </a:p>
        </p:txBody>
      </p:sp>
      <p:sp>
        <p:nvSpPr>
          <p:cNvPr id="102556" name="Line 156"/>
          <p:cNvSpPr>
            <a:spLocks noChangeShapeType="1"/>
          </p:cNvSpPr>
          <p:nvPr/>
        </p:nvSpPr>
        <p:spPr bwMode="auto">
          <a:xfrm>
            <a:off x="3590925" y="2413000"/>
            <a:ext cx="174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57" name="Freeform 157"/>
          <p:cNvSpPr>
            <a:spLocks/>
          </p:cNvSpPr>
          <p:nvPr/>
        </p:nvSpPr>
        <p:spPr bwMode="auto">
          <a:xfrm>
            <a:off x="514350" y="1476375"/>
            <a:ext cx="3267075" cy="819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98"/>
              </a:cxn>
              <a:cxn ang="0">
                <a:pos x="1716" y="186"/>
              </a:cxn>
              <a:cxn ang="0">
                <a:pos x="1710" y="516"/>
              </a:cxn>
            </a:cxnLst>
            <a:rect l="0" t="0" r="r" b="b"/>
            <a:pathLst>
              <a:path w="1716" h="516">
                <a:moveTo>
                  <a:pt x="0" y="0"/>
                </a:moveTo>
                <a:lnTo>
                  <a:pt x="0" y="198"/>
                </a:lnTo>
                <a:lnTo>
                  <a:pt x="1716" y="186"/>
                </a:lnTo>
                <a:lnTo>
                  <a:pt x="1710" y="516"/>
                </a:lnTo>
              </a:path>
            </a:pathLst>
          </a:custGeom>
          <a:noFill/>
          <a:ln w="9525" cap="flat" cmpd="sng">
            <a:solidFill>
              <a:srgbClr val="66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2558" name="Group 158"/>
          <p:cNvGrpSpPr>
            <a:grpSpLocks/>
          </p:cNvGrpSpPr>
          <p:nvPr/>
        </p:nvGrpSpPr>
        <p:grpSpPr bwMode="auto">
          <a:xfrm flipV="1">
            <a:off x="3770313" y="2262188"/>
            <a:ext cx="565150" cy="196850"/>
            <a:chOff x="1656" y="2623"/>
            <a:chExt cx="1375" cy="480"/>
          </a:xfrm>
        </p:grpSpPr>
        <p:grpSp>
          <p:nvGrpSpPr>
            <p:cNvPr id="102559" name="Group 159"/>
            <p:cNvGrpSpPr>
              <a:grpSpLocks/>
            </p:cNvGrpSpPr>
            <p:nvPr/>
          </p:nvGrpSpPr>
          <p:grpSpPr bwMode="auto">
            <a:xfrm>
              <a:off x="1846" y="2623"/>
              <a:ext cx="860" cy="480"/>
              <a:chOff x="2254" y="3559"/>
              <a:chExt cx="1076" cy="600"/>
            </a:xfrm>
          </p:grpSpPr>
          <p:sp>
            <p:nvSpPr>
              <p:cNvPr id="102560" name="Arc 160"/>
              <p:cNvSpPr>
                <a:spLocks/>
              </p:cNvSpPr>
              <p:nvPr/>
            </p:nvSpPr>
            <p:spPr bwMode="auto">
              <a:xfrm>
                <a:off x="2478" y="3559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61" name="Arc 161"/>
              <p:cNvSpPr>
                <a:spLocks/>
              </p:cNvSpPr>
              <p:nvPr/>
            </p:nvSpPr>
            <p:spPr bwMode="auto">
              <a:xfrm flipV="1">
                <a:off x="2478" y="3817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62" name="Arc 162"/>
              <p:cNvSpPr>
                <a:spLocks/>
              </p:cNvSpPr>
              <p:nvPr/>
            </p:nvSpPr>
            <p:spPr bwMode="auto">
              <a:xfrm rot="2440810">
                <a:off x="2254" y="3623"/>
                <a:ext cx="426" cy="445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563" name="Line 163"/>
            <p:cNvSpPr>
              <a:spLocks noChangeShapeType="1"/>
            </p:cNvSpPr>
            <p:nvPr/>
          </p:nvSpPr>
          <p:spPr bwMode="auto">
            <a:xfrm flipH="1">
              <a:off x="1656" y="2734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64" name="Line 164"/>
            <p:cNvSpPr>
              <a:spLocks noChangeShapeType="1"/>
            </p:cNvSpPr>
            <p:nvPr/>
          </p:nvSpPr>
          <p:spPr bwMode="auto">
            <a:xfrm flipH="1">
              <a:off x="1656" y="3008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65" name="Line 165"/>
            <p:cNvSpPr>
              <a:spLocks noChangeShapeType="1"/>
            </p:cNvSpPr>
            <p:nvPr/>
          </p:nvSpPr>
          <p:spPr bwMode="auto">
            <a:xfrm flipH="1">
              <a:off x="2697" y="2862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566" name="Text Box 166"/>
          <p:cNvSpPr txBox="1">
            <a:spLocks noChangeArrowheads="1"/>
          </p:cNvSpPr>
          <p:nvPr/>
        </p:nvSpPr>
        <p:spPr bwMode="auto">
          <a:xfrm>
            <a:off x="4076700" y="2136775"/>
            <a:ext cx="4222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G14</a:t>
            </a:r>
          </a:p>
        </p:txBody>
      </p:sp>
      <p:grpSp>
        <p:nvGrpSpPr>
          <p:cNvPr id="102567" name="Group 167"/>
          <p:cNvGrpSpPr>
            <a:grpSpLocks/>
          </p:cNvGrpSpPr>
          <p:nvPr/>
        </p:nvGrpSpPr>
        <p:grpSpPr bwMode="auto">
          <a:xfrm flipV="1">
            <a:off x="4779963" y="1731963"/>
            <a:ext cx="565150" cy="196850"/>
            <a:chOff x="1656" y="2623"/>
            <a:chExt cx="1375" cy="480"/>
          </a:xfrm>
        </p:grpSpPr>
        <p:grpSp>
          <p:nvGrpSpPr>
            <p:cNvPr id="102568" name="Group 168"/>
            <p:cNvGrpSpPr>
              <a:grpSpLocks/>
            </p:cNvGrpSpPr>
            <p:nvPr/>
          </p:nvGrpSpPr>
          <p:grpSpPr bwMode="auto">
            <a:xfrm>
              <a:off x="1846" y="2623"/>
              <a:ext cx="860" cy="480"/>
              <a:chOff x="2254" y="3559"/>
              <a:chExt cx="1076" cy="600"/>
            </a:xfrm>
          </p:grpSpPr>
          <p:sp>
            <p:nvSpPr>
              <p:cNvPr id="102569" name="Arc 169"/>
              <p:cNvSpPr>
                <a:spLocks/>
              </p:cNvSpPr>
              <p:nvPr/>
            </p:nvSpPr>
            <p:spPr bwMode="auto">
              <a:xfrm>
                <a:off x="2478" y="3559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70" name="Arc 170"/>
              <p:cNvSpPr>
                <a:spLocks/>
              </p:cNvSpPr>
              <p:nvPr/>
            </p:nvSpPr>
            <p:spPr bwMode="auto">
              <a:xfrm flipV="1">
                <a:off x="2478" y="3817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71" name="Arc 171"/>
              <p:cNvSpPr>
                <a:spLocks/>
              </p:cNvSpPr>
              <p:nvPr/>
            </p:nvSpPr>
            <p:spPr bwMode="auto">
              <a:xfrm rot="2440810">
                <a:off x="2254" y="3623"/>
                <a:ext cx="426" cy="445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572" name="Line 172"/>
            <p:cNvSpPr>
              <a:spLocks noChangeShapeType="1"/>
            </p:cNvSpPr>
            <p:nvPr/>
          </p:nvSpPr>
          <p:spPr bwMode="auto">
            <a:xfrm flipH="1">
              <a:off x="1656" y="2734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73" name="Line 173"/>
            <p:cNvSpPr>
              <a:spLocks noChangeShapeType="1"/>
            </p:cNvSpPr>
            <p:nvPr/>
          </p:nvSpPr>
          <p:spPr bwMode="auto">
            <a:xfrm flipH="1">
              <a:off x="1656" y="3008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74" name="Line 174"/>
            <p:cNvSpPr>
              <a:spLocks noChangeShapeType="1"/>
            </p:cNvSpPr>
            <p:nvPr/>
          </p:nvSpPr>
          <p:spPr bwMode="auto">
            <a:xfrm flipH="1">
              <a:off x="2697" y="2862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575" name="Text Box 175"/>
          <p:cNvSpPr txBox="1">
            <a:spLocks noChangeArrowheads="1"/>
          </p:cNvSpPr>
          <p:nvPr/>
        </p:nvSpPr>
        <p:spPr bwMode="auto">
          <a:xfrm>
            <a:off x="5076825" y="1603375"/>
            <a:ext cx="4222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G15</a:t>
            </a:r>
          </a:p>
        </p:txBody>
      </p:sp>
      <p:sp>
        <p:nvSpPr>
          <p:cNvPr id="102576" name="Line 176"/>
          <p:cNvSpPr>
            <a:spLocks noChangeShapeType="1"/>
          </p:cNvSpPr>
          <p:nvPr/>
        </p:nvSpPr>
        <p:spPr bwMode="auto">
          <a:xfrm>
            <a:off x="3167063" y="3952875"/>
            <a:ext cx="81597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77" name="Freeform 177"/>
          <p:cNvSpPr>
            <a:spLocks/>
          </p:cNvSpPr>
          <p:nvPr/>
        </p:nvSpPr>
        <p:spPr bwMode="auto">
          <a:xfrm>
            <a:off x="4552950" y="1893888"/>
            <a:ext cx="228600" cy="2119312"/>
          </a:xfrm>
          <a:custGeom>
            <a:avLst/>
            <a:gdLst/>
            <a:ahLst/>
            <a:cxnLst>
              <a:cxn ang="0">
                <a:pos x="0" y="1602"/>
              </a:cxn>
              <a:cxn ang="0">
                <a:pos x="150" y="1602"/>
              </a:cxn>
              <a:cxn ang="0">
                <a:pos x="150" y="0"/>
              </a:cxn>
            </a:cxnLst>
            <a:rect l="0" t="0" r="r" b="b"/>
            <a:pathLst>
              <a:path w="150" h="1602">
                <a:moveTo>
                  <a:pt x="0" y="1602"/>
                </a:moveTo>
                <a:lnTo>
                  <a:pt x="150" y="1602"/>
                </a:lnTo>
                <a:lnTo>
                  <a:pt x="15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78" name="Line 178"/>
          <p:cNvSpPr>
            <a:spLocks noChangeShapeType="1"/>
          </p:cNvSpPr>
          <p:nvPr/>
        </p:nvSpPr>
        <p:spPr bwMode="auto">
          <a:xfrm>
            <a:off x="3771900" y="1771650"/>
            <a:ext cx="1009650" cy="0"/>
          </a:xfrm>
          <a:prstGeom prst="line">
            <a:avLst/>
          </a:prstGeom>
          <a:noFill/>
          <a:ln w="9525">
            <a:solidFill>
              <a:srgbClr val="66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79" name="Line 179"/>
          <p:cNvSpPr>
            <a:spLocks noChangeShapeType="1"/>
          </p:cNvSpPr>
          <p:nvPr/>
        </p:nvSpPr>
        <p:spPr bwMode="auto">
          <a:xfrm>
            <a:off x="1203325" y="1539875"/>
            <a:ext cx="154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80" name="Line 180"/>
          <p:cNvSpPr>
            <a:spLocks noChangeShapeType="1"/>
          </p:cNvSpPr>
          <p:nvPr/>
        </p:nvSpPr>
        <p:spPr bwMode="auto">
          <a:xfrm>
            <a:off x="3167063" y="3565525"/>
            <a:ext cx="3111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81" name="Text Box 181"/>
          <p:cNvSpPr txBox="1">
            <a:spLocks noChangeArrowheads="1"/>
          </p:cNvSpPr>
          <p:nvPr/>
        </p:nvSpPr>
        <p:spPr bwMode="auto">
          <a:xfrm>
            <a:off x="3870325" y="4267200"/>
            <a:ext cx="288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latin typeface="Comic Sans MS" pitchFamily="66" charset="0"/>
              </a:rPr>
              <a:t>b</a:t>
            </a:r>
          </a:p>
        </p:txBody>
      </p:sp>
      <p:sp>
        <p:nvSpPr>
          <p:cNvPr id="102582" name="Line 182"/>
          <p:cNvSpPr>
            <a:spLocks noChangeShapeType="1"/>
          </p:cNvSpPr>
          <p:nvPr/>
        </p:nvSpPr>
        <p:spPr bwMode="auto">
          <a:xfrm>
            <a:off x="2247900" y="4568825"/>
            <a:ext cx="1263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83" name="Line 183"/>
          <p:cNvSpPr>
            <a:spLocks noChangeShapeType="1"/>
          </p:cNvSpPr>
          <p:nvPr/>
        </p:nvSpPr>
        <p:spPr bwMode="auto">
          <a:xfrm>
            <a:off x="2466975" y="2466975"/>
            <a:ext cx="539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84" name="Line 184"/>
          <p:cNvSpPr>
            <a:spLocks noChangeShapeType="1"/>
          </p:cNvSpPr>
          <p:nvPr/>
        </p:nvSpPr>
        <p:spPr bwMode="auto">
          <a:xfrm>
            <a:off x="2590800" y="2352675"/>
            <a:ext cx="0" cy="20955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2585" name="Group 185"/>
          <p:cNvGrpSpPr>
            <a:grpSpLocks/>
          </p:cNvGrpSpPr>
          <p:nvPr/>
        </p:nvGrpSpPr>
        <p:grpSpPr bwMode="auto">
          <a:xfrm flipV="1">
            <a:off x="3503613" y="4418013"/>
            <a:ext cx="565150" cy="196850"/>
            <a:chOff x="1656" y="2623"/>
            <a:chExt cx="1375" cy="480"/>
          </a:xfrm>
        </p:grpSpPr>
        <p:grpSp>
          <p:nvGrpSpPr>
            <p:cNvPr id="102586" name="Group 186"/>
            <p:cNvGrpSpPr>
              <a:grpSpLocks/>
            </p:cNvGrpSpPr>
            <p:nvPr/>
          </p:nvGrpSpPr>
          <p:grpSpPr bwMode="auto">
            <a:xfrm>
              <a:off x="1846" y="2623"/>
              <a:ext cx="860" cy="480"/>
              <a:chOff x="2254" y="3559"/>
              <a:chExt cx="1076" cy="600"/>
            </a:xfrm>
          </p:grpSpPr>
          <p:sp>
            <p:nvSpPr>
              <p:cNvPr id="102587" name="Arc 187"/>
              <p:cNvSpPr>
                <a:spLocks/>
              </p:cNvSpPr>
              <p:nvPr/>
            </p:nvSpPr>
            <p:spPr bwMode="auto">
              <a:xfrm>
                <a:off x="2478" y="3559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88" name="Arc 188"/>
              <p:cNvSpPr>
                <a:spLocks/>
              </p:cNvSpPr>
              <p:nvPr/>
            </p:nvSpPr>
            <p:spPr bwMode="auto">
              <a:xfrm flipV="1">
                <a:off x="2478" y="3817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89" name="Arc 189"/>
              <p:cNvSpPr>
                <a:spLocks/>
              </p:cNvSpPr>
              <p:nvPr/>
            </p:nvSpPr>
            <p:spPr bwMode="auto">
              <a:xfrm rot="2440810">
                <a:off x="2254" y="3623"/>
                <a:ext cx="426" cy="445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590" name="Line 190"/>
            <p:cNvSpPr>
              <a:spLocks noChangeShapeType="1"/>
            </p:cNvSpPr>
            <p:nvPr/>
          </p:nvSpPr>
          <p:spPr bwMode="auto">
            <a:xfrm flipH="1">
              <a:off x="1656" y="2734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91" name="Line 191"/>
            <p:cNvSpPr>
              <a:spLocks noChangeShapeType="1"/>
            </p:cNvSpPr>
            <p:nvPr/>
          </p:nvSpPr>
          <p:spPr bwMode="auto">
            <a:xfrm flipH="1">
              <a:off x="1656" y="3008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92" name="Line 192"/>
            <p:cNvSpPr>
              <a:spLocks noChangeShapeType="1"/>
            </p:cNvSpPr>
            <p:nvPr/>
          </p:nvSpPr>
          <p:spPr bwMode="auto">
            <a:xfrm flipH="1">
              <a:off x="2697" y="2862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593" name="Line 193"/>
          <p:cNvSpPr>
            <a:spLocks noChangeShapeType="1"/>
          </p:cNvSpPr>
          <p:nvPr/>
        </p:nvSpPr>
        <p:spPr bwMode="auto">
          <a:xfrm>
            <a:off x="2595563" y="4457700"/>
            <a:ext cx="901700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94" name="Text Box 194"/>
          <p:cNvSpPr txBox="1">
            <a:spLocks noChangeArrowheads="1"/>
          </p:cNvSpPr>
          <p:nvPr/>
        </p:nvSpPr>
        <p:spPr bwMode="auto">
          <a:xfrm>
            <a:off x="3098800" y="1336675"/>
            <a:ext cx="2746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latin typeface="Comic Sans MS" pitchFamily="66" charset="0"/>
              </a:rPr>
              <a:t>a</a:t>
            </a:r>
          </a:p>
        </p:txBody>
      </p:sp>
      <p:grpSp>
        <p:nvGrpSpPr>
          <p:cNvPr id="102595" name="Group 195"/>
          <p:cNvGrpSpPr>
            <a:grpSpLocks/>
          </p:cNvGrpSpPr>
          <p:nvPr/>
        </p:nvGrpSpPr>
        <p:grpSpPr bwMode="auto">
          <a:xfrm flipV="1">
            <a:off x="2757488" y="1506538"/>
            <a:ext cx="565150" cy="196850"/>
            <a:chOff x="1656" y="2623"/>
            <a:chExt cx="1375" cy="480"/>
          </a:xfrm>
        </p:grpSpPr>
        <p:grpSp>
          <p:nvGrpSpPr>
            <p:cNvPr id="102596" name="Group 196"/>
            <p:cNvGrpSpPr>
              <a:grpSpLocks/>
            </p:cNvGrpSpPr>
            <p:nvPr/>
          </p:nvGrpSpPr>
          <p:grpSpPr bwMode="auto">
            <a:xfrm>
              <a:off x="1846" y="2623"/>
              <a:ext cx="860" cy="480"/>
              <a:chOff x="2254" y="3559"/>
              <a:chExt cx="1076" cy="600"/>
            </a:xfrm>
          </p:grpSpPr>
          <p:sp>
            <p:nvSpPr>
              <p:cNvPr id="102597" name="Arc 197"/>
              <p:cNvSpPr>
                <a:spLocks/>
              </p:cNvSpPr>
              <p:nvPr/>
            </p:nvSpPr>
            <p:spPr bwMode="auto">
              <a:xfrm>
                <a:off x="2478" y="3559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98" name="Arc 198"/>
              <p:cNvSpPr>
                <a:spLocks/>
              </p:cNvSpPr>
              <p:nvPr/>
            </p:nvSpPr>
            <p:spPr bwMode="auto">
              <a:xfrm flipV="1">
                <a:off x="2478" y="3817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99" name="Arc 199"/>
              <p:cNvSpPr>
                <a:spLocks/>
              </p:cNvSpPr>
              <p:nvPr/>
            </p:nvSpPr>
            <p:spPr bwMode="auto">
              <a:xfrm rot="2440810">
                <a:off x="2254" y="3623"/>
                <a:ext cx="426" cy="445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600" name="Line 200"/>
            <p:cNvSpPr>
              <a:spLocks noChangeShapeType="1"/>
            </p:cNvSpPr>
            <p:nvPr/>
          </p:nvSpPr>
          <p:spPr bwMode="auto">
            <a:xfrm flipH="1">
              <a:off x="1656" y="2734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01" name="Line 201"/>
            <p:cNvSpPr>
              <a:spLocks noChangeShapeType="1"/>
            </p:cNvSpPr>
            <p:nvPr/>
          </p:nvSpPr>
          <p:spPr bwMode="auto">
            <a:xfrm flipH="1">
              <a:off x="1656" y="3008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02" name="Line 202"/>
            <p:cNvSpPr>
              <a:spLocks noChangeShapeType="1"/>
            </p:cNvSpPr>
            <p:nvPr/>
          </p:nvSpPr>
          <p:spPr bwMode="auto">
            <a:xfrm flipH="1">
              <a:off x="2697" y="2862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603" name="Line 203"/>
          <p:cNvSpPr>
            <a:spLocks noChangeShapeType="1"/>
          </p:cNvSpPr>
          <p:nvPr/>
        </p:nvSpPr>
        <p:spPr bwMode="auto">
          <a:xfrm>
            <a:off x="2762250" y="1666875"/>
            <a:ext cx="0" cy="3800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04" name="Line 204"/>
          <p:cNvSpPr>
            <a:spLocks noChangeShapeType="1"/>
          </p:cNvSpPr>
          <p:nvPr/>
        </p:nvSpPr>
        <p:spPr bwMode="auto">
          <a:xfrm>
            <a:off x="2028825" y="5473700"/>
            <a:ext cx="736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05" name="Line 205"/>
          <p:cNvSpPr>
            <a:spLocks noChangeShapeType="1"/>
          </p:cNvSpPr>
          <p:nvPr/>
        </p:nvSpPr>
        <p:spPr bwMode="auto">
          <a:xfrm>
            <a:off x="657225" y="5124450"/>
            <a:ext cx="4076700" cy="0"/>
          </a:xfrm>
          <a:prstGeom prst="line">
            <a:avLst/>
          </a:prstGeom>
          <a:noFill/>
          <a:ln w="9525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2606" name="Group 206"/>
          <p:cNvGrpSpPr>
            <a:grpSpLocks/>
          </p:cNvGrpSpPr>
          <p:nvPr/>
        </p:nvGrpSpPr>
        <p:grpSpPr bwMode="auto">
          <a:xfrm flipV="1">
            <a:off x="4608513" y="4973638"/>
            <a:ext cx="565150" cy="196850"/>
            <a:chOff x="1656" y="2623"/>
            <a:chExt cx="1375" cy="480"/>
          </a:xfrm>
        </p:grpSpPr>
        <p:grpSp>
          <p:nvGrpSpPr>
            <p:cNvPr id="102607" name="Group 207"/>
            <p:cNvGrpSpPr>
              <a:grpSpLocks/>
            </p:cNvGrpSpPr>
            <p:nvPr/>
          </p:nvGrpSpPr>
          <p:grpSpPr bwMode="auto">
            <a:xfrm>
              <a:off x="1846" y="2623"/>
              <a:ext cx="860" cy="480"/>
              <a:chOff x="2254" y="3559"/>
              <a:chExt cx="1076" cy="600"/>
            </a:xfrm>
          </p:grpSpPr>
          <p:sp>
            <p:nvSpPr>
              <p:cNvPr id="102608" name="Arc 208"/>
              <p:cNvSpPr>
                <a:spLocks/>
              </p:cNvSpPr>
              <p:nvPr/>
            </p:nvSpPr>
            <p:spPr bwMode="auto">
              <a:xfrm>
                <a:off x="2478" y="3559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09" name="Arc 209"/>
              <p:cNvSpPr>
                <a:spLocks/>
              </p:cNvSpPr>
              <p:nvPr/>
            </p:nvSpPr>
            <p:spPr bwMode="auto">
              <a:xfrm flipV="1">
                <a:off x="2478" y="3817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10" name="Arc 210"/>
              <p:cNvSpPr>
                <a:spLocks/>
              </p:cNvSpPr>
              <p:nvPr/>
            </p:nvSpPr>
            <p:spPr bwMode="auto">
              <a:xfrm rot="2440810">
                <a:off x="2254" y="3623"/>
                <a:ext cx="426" cy="445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611" name="Line 211"/>
            <p:cNvSpPr>
              <a:spLocks noChangeShapeType="1"/>
            </p:cNvSpPr>
            <p:nvPr/>
          </p:nvSpPr>
          <p:spPr bwMode="auto">
            <a:xfrm flipH="1">
              <a:off x="1656" y="2734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12" name="Line 212"/>
            <p:cNvSpPr>
              <a:spLocks noChangeShapeType="1"/>
            </p:cNvSpPr>
            <p:nvPr/>
          </p:nvSpPr>
          <p:spPr bwMode="auto">
            <a:xfrm flipH="1">
              <a:off x="1656" y="3008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13" name="Line 213"/>
            <p:cNvSpPr>
              <a:spLocks noChangeShapeType="1"/>
            </p:cNvSpPr>
            <p:nvPr/>
          </p:nvSpPr>
          <p:spPr bwMode="auto">
            <a:xfrm flipH="1">
              <a:off x="2697" y="2862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614" name="Line 214"/>
          <p:cNvSpPr>
            <a:spLocks noChangeShapeType="1"/>
          </p:cNvSpPr>
          <p:nvPr/>
        </p:nvSpPr>
        <p:spPr bwMode="auto">
          <a:xfrm>
            <a:off x="4610100" y="2981325"/>
            <a:ext cx="0" cy="2025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15" name="Line 215"/>
          <p:cNvSpPr>
            <a:spLocks noChangeShapeType="1"/>
          </p:cNvSpPr>
          <p:nvPr/>
        </p:nvSpPr>
        <p:spPr bwMode="auto">
          <a:xfrm>
            <a:off x="4048125" y="2990850"/>
            <a:ext cx="552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16" name="Text Box 216"/>
          <p:cNvSpPr txBox="1">
            <a:spLocks noChangeArrowheads="1"/>
          </p:cNvSpPr>
          <p:nvPr/>
        </p:nvSpPr>
        <p:spPr bwMode="auto">
          <a:xfrm>
            <a:off x="4972050" y="4835525"/>
            <a:ext cx="276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latin typeface="Comic Sans MS" pitchFamily="66" charset="0"/>
              </a:rPr>
              <a:t>c</a:t>
            </a:r>
          </a:p>
        </p:txBody>
      </p:sp>
      <p:sp>
        <p:nvSpPr>
          <p:cNvPr id="102617" name="Line 217"/>
          <p:cNvSpPr>
            <a:spLocks noChangeShapeType="1"/>
          </p:cNvSpPr>
          <p:nvPr/>
        </p:nvSpPr>
        <p:spPr bwMode="auto">
          <a:xfrm>
            <a:off x="4914900" y="2352675"/>
            <a:ext cx="0" cy="1139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18" name="Line 218"/>
          <p:cNvSpPr>
            <a:spLocks noChangeShapeType="1"/>
          </p:cNvSpPr>
          <p:nvPr/>
        </p:nvSpPr>
        <p:spPr bwMode="auto">
          <a:xfrm>
            <a:off x="4048125" y="3625850"/>
            <a:ext cx="866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2619" name="Group 219"/>
          <p:cNvGrpSpPr>
            <a:grpSpLocks/>
          </p:cNvGrpSpPr>
          <p:nvPr/>
        </p:nvGrpSpPr>
        <p:grpSpPr bwMode="auto">
          <a:xfrm flipV="1">
            <a:off x="4913313" y="3475038"/>
            <a:ext cx="565150" cy="196850"/>
            <a:chOff x="1656" y="2623"/>
            <a:chExt cx="1375" cy="480"/>
          </a:xfrm>
        </p:grpSpPr>
        <p:grpSp>
          <p:nvGrpSpPr>
            <p:cNvPr id="102620" name="Group 220"/>
            <p:cNvGrpSpPr>
              <a:grpSpLocks/>
            </p:cNvGrpSpPr>
            <p:nvPr/>
          </p:nvGrpSpPr>
          <p:grpSpPr bwMode="auto">
            <a:xfrm>
              <a:off x="1846" y="2623"/>
              <a:ext cx="860" cy="480"/>
              <a:chOff x="2254" y="3559"/>
              <a:chExt cx="1076" cy="600"/>
            </a:xfrm>
          </p:grpSpPr>
          <p:sp>
            <p:nvSpPr>
              <p:cNvPr id="102621" name="Arc 221"/>
              <p:cNvSpPr>
                <a:spLocks/>
              </p:cNvSpPr>
              <p:nvPr/>
            </p:nvSpPr>
            <p:spPr bwMode="auto">
              <a:xfrm>
                <a:off x="2478" y="3559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22" name="Arc 222"/>
              <p:cNvSpPr>
                <a:spLocks/>
              </p:cNvSpPr>
              <p:nvPr/>
            </p:nvSpPr>
            <p:spPr bwMode="auto">
              <a:xfrm flipV="1">
                <a:off x="2478" y="3817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23" name="Arc 223"/>
              <p:cNvSpPr>
                <a:spLocks/>
              </p:cNvSpPr>
              <p:nvPr/>
            </p:nvSpPr>
            <p:spPr bwMode="auto">
              <a:xfrm rot="2440810">
                <a:off x="2254" y="3623"/>
                <a:ext cx="426" cy="445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624" name="Line 224"/>
            <p:cNvSpPr>
              <a:spLocks noChangeShapeType="1"/>
            </p:cNvSpPr>
            <p:nvPr/>
          </p:nvSpPr>
          <p:spPr bwMode="auto">
            <a:xfrm flipH="1">
              <a:off x="1656" y="2734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25" name="Line 225"/>
            <p:cNvSpPr>
              <a:spLocks noChangeShapeType="1"/>
            </p:cNvSpPr>
            <p:nvPr/>
          </p:nvSpPr>
          <p:spPr bwMode="auto">
            <a:xfrm flipH="1">
              <a:off x="1656" y="3008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26" name="Line 226"/>
            <p:cNvSpPr>
              <a:spLocks noChangeShapeType="1"/>
            </p:cNvSpPr>
            <p:nvPr/>
          </p:nvSpPr>
          <p:spPr bwMode="auto">
            <a:xfrm flipH="1">
              <a:off x="2697" y="2862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627" name="Line 227"/>
          <p:cNvSpPr>
            <a:spLocks noChangeShapeType="1"/>
          </p:cNvSpPr>
          <p:nvPr/>
        </p:nvSpPr>
        <p:spPr bwMode="auto">
          <a:xfrm>
            <a:off x="4305300" y="23590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28" name="Text Box 228"/>
          <p:cNvSpPr txBox="1">
            <a:spLocks noChangeArrowheads="1"/>
          </p:cNvSpPr>
          <p:nvPr/>
        </p:nvSpPr>
        <p:spPr bwMode="auto">
          <a:xfrm>
            <a:off x="5257800" y="3314700"/>
            <a:ext cx="288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latin typeface="Comic Sans MS" pitchFamily="66" charset="0"/>
              </a:rPr>
              <a:t>d</a:t>
            </a:r>
          </a:p>
        </p:txBody>
      </p:sp>
      <p:sp>
        <p:nvSpPr>
          <p:cNvPr id="102629" name="Line 229"/>
          <p:cNvSpPr>
            <a:spLocks noChangeShapeType="1"/>
          </p:cNvSpPr>
          <p:nvPr/>
        </p:nvSpPr>
        <p:spPr bwMode="auto">
          <a:xfrm>
            <a:off x="1576388" y="4200525"/>
            <a:ext cx="3279775" cy="0"/>
          </a:xfrm>
          <a:prstGeom prst="line">
            <a:avLst/>
          </a:prstGeom>
          <a:noFill/>
          <a:ln w="9525">
            <a:solidFill>
              <a:srgbClr val="0099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2630" name="Group 230"/>
          <p:cNvGrpSpPr>
            <a:grpSpLocks/>
          </p:cNvGrpSpPr>
          <p:nvPr/>
        </p:nvGrpSpPr>
        <p:grpSpPr bwMode="auto">
          <a:xfrm flipV="1">
            <a:off x="5646738" y="1789113"/>
            <a:ext cx="565150" cy="196850"/>
            <a:chOff x="1656" y="2623"/>
            <a:chExt cx="1375" cy="480"/>
          </a:xfrm>
        </p:grpSpPr>
        <p:grpSp>
          <p:nvGrpSpPr>
            <p:cNvPr id="102631" name="Group 231"/>
            <p:cNvGrpSpPr>
              <a:grpSpLocks/>
            </p:cNvGrpSpPr>
            <p:nvPr/>
          </p:nvGrpSpPr>
          <p:grpSpPr bwMode="auto">
            <a:xfrm>
              <a:off x="1846" y="2623"/>
              <a:ext cx="860" cy="480"/>
              <a:chOff x="2254" y="3559"/>
              <a:chExt cx="1076" cy="600"/>
            </a:xfrm>
          </p:grpSpPr>
          <p:sp>
            <p:nvSpPr>
              <p:cNvPr id="102632" name="Arc 232"/>
              <p:cNvSpPr>
                <a:spLocks/>
              </p:cNvSpPr>
              <p:nvPr/>
            </p:nvSpPr>
            <p:spPr bwMode="auto">
              <a:xfrm>
                <a:off x="2478" y="3559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33" name="Arc 233"/>
              <p:cNvSpPr>
                <a:spLocks/>
              </p:cNvSpPr>
              <p:nvPr/>
            </p:nvSpPr>
            <p:spPr bwMode="auto">
              <a:xfrm flipV="1">
                <a:off x="2478" y="3817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34" name="Arc 234"/>
              <p:cNvSpPr>
                <a:spLocks/>
              </p:cNvSpPr>
              <p:nvPr/>
            </p:nvSpPr>
            <p:spPr bwMode="auto">
              <a:xfrm rot="2440810">
                <a:off x="2254" y="3623"/>
                <a:ext cx="426" cy="445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635" name="Line 235"/>
            <p:cNvSpPr>
              <a:spLocks noChangeShapeType="1"/>
            </p:cNvSpPr>
            <p:nvPr/>
          </p:nvSpPr>
          <p:spPr bwMode="auto">
            <a:xfrm flipH="1">
              <a:off x="1656" y="2734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36" name="Line 236"/>
            <p:cNvSpPr>
              <a:spLocks noChangeShapeType="1"/>
            </p:cNvSpPr>
            <p:nvPr/>
          </p:nvSpPr>
          <p:spPr bwMode="auto">
            <a:xfrm flipH="1">
              <a:off x="1656" y="3008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37" name="Line 237"/>
            <p:cNvSpPr>
              <a:spLocks noChangeShapeType="1"/>
            </p:cNvSpPr>
            <p:nvPr/>
          </p:nvSpPr>
          <p:spPr bwMode="auto">
            <a:xfrm flipH="1">
              <a:off x="2697" y="2862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638" name="Text Box 238"/>
          <p:cNvSpPr txBox="1">
            <a:spLocks noChangeArrowheads="1"/>
          </p:cNvSpPr>
          <p:nvPr/>
        </p:nvSpPr>
        <p:spPr bwMode="auto">
          <a:xfrm>
            <a:off x="5991225" y="1625600"/>
            <a:ext cx="2746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latin typeface="Comic Sans MS" pitchFamily="66" charset="0"/>
              </a:rPr>
              <a:t>f</a:t>
            </a:r>
          </a:p>
        </p:txBody>
      </p:sp>
      <p:sp>
        <p:nvSpPr>
          <p:cNvPr id="102639" name="Line 239"/>
          <p:cNvSpPr>
            <a:spLocks noChangeShapeType="1"/>
          </p:cNvSpPr>
          <p:nvPr/>
        </p:nvSpPr>
        <p:spPr bwMode="auto">
          <a:xfrm>
            <a:off x="5334000" y="1828800"/>
            <a:ext cx="352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40" name="Line 240"/>
          <p:cNvSpPr>
            <a:spLocks noChangeShapeType="1"/>
          </p:cNvSpPr>
          <p:nvPr/>
        </p:nvSpPr>
        <p:spPr bwMode="auto">
          <a:xfrm>
            <a:off x="5438775" y="4260850"/>
            <a:ext cx="200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41" name="Line 241"/>
          <p:cNvSpPr>
            <a:spLocks noChangeShapeType="1"/>
          </p:cNvSpPr>
          <p:nvPr/>
        </p:nvSpPr>
        <p:spPr bwMode="auto">
          <a:xfrm>
            <a:off x="5638800" y="1939925"/>
            <a:ext cx="0" cy="2317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2642" name="Group 242"/>
          <p:cNvGrpSpPr>
            <a:grpSpLocks/>
          </p:cNvGrpSpPr>
          <p:nvPr/>
        </p:nvGrpSpPr>
        <p:grpSpPr bwMode="auto">
          <a:xfrm flipV="1">
            <a:off x="5802313" y="3170238"/>
            <a:ext cx="565150" cy="196850"/>
            <a:chOff x="1656" y="2623"/>
            <a:chExt cx="1375" cy="480"/>
          </a:xfrm>
        </p:grpSpPr>
        <p:grpSp>
          <p:nvGrpSpPr>
            <p:cNvPr id="102643" name="Group 243"/>
            <p:cNvGrpSpPr>
              <a:grpSpLocks/>
            </p:cNvGrpSpPr>
            <p:nvPr/>
          </p:nvGrpSpPr>
          <p:grpSpPr bwMode="auto">
            <a:xfrm>
              <a:off x="1846" y="2623"/>
              <a:ext cx="860" cy="480"/>
              <a:chOff x="2254" y="3559"/>
              <a:chExt cx="1076" cy="600"/>
            </a:xfrm>
          </p:grpSpPr>
          <p:sp>
            <p:nvSpPr>
              <p:cNvPr id="102644" name="Arc 244"/>
              <p:cNvSpPr>
                <a:spLocks/>
              </p:cNvSpPr>
              <p:nvPr/>
            </p:nvSpPr>
            <p:spPr bwMode="auto">
              <a:xfrm>
                <a:off x="2478" y="3559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45" name="Arc 245"/>
              <p:cNvSpPr>
                <a:spLocks/>
              </p:cNvSpPr>
              <p:nvPr/>
            </p:nvSpPr>
            <p:spPr bwMode="auto">
              <a:xfrm flipV="1">
                <a:off x="2478" y="3817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46" name="Arc 246"/>
              <p:cNvSpPr>
                <a:spLocks/>
              </p:cNvSpPr>
              <p:nvPr/>
            </p:nvSpPr>
            <p:spPr bwMode="auto">
              <a:xfrm rot="2440810">
                <a:off x="2254" y="3623"/>
                <a:ext cx="426" cy="445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647" name="Line 247"/>
            <p:cNvSpPr>
              <a:spLocks noChangeShapeType="1"/>
            </p:cNvSpPr>
            <p:nvPr/>
          </p:nvSpPr>
          <p:spPr bwMode="auto">
            <a:xfrm flipH="1">
              <a:off x="1656" y="2734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48" name="Line 248"/>
            <p:cNvSpPr>
              <a:spLocks noChangeShapeType="1"/>
            </p:cNvSpPr>
            <p:nvPr/>
          </p:nvSpPr>
          <p:spPr bwMode="auto">
            <a:xfrm flipH="1">
              <a:off x="1656" y="3008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49" name="Line 249"/>
            <p:cNvSpPr>
              <a:spLocks noChangeShapeType="1"/>
            </p:cNvSpPr>
            <p:nvPr/>
          </p:nvSpPr>
          <p:spPr bwMode="auto">
            <a:xfrm flipH="1">
              <a:off x="2697" y="2862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650" name="Text Box 250"/>
          <p:cNvSpPr txBox="1">
            <a:spLocks noChangeArrowheads="1"/>
          </p:cNvSpPr>
          <p:nvPr/>
        </p:nvSpPr>
        <p:spPr bwMode="auto">
          <a:xfrm>
            <a:off x="6159500" y="2981325"/>
            <a:ext cx="2778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latin typeface="Comic Sans MS" pitchFamily="66" charset="0"/>
              </a:rPr>
              <a:t>g</a:t>
            </a:r>
          </a:p>
        </p:txBody>
      </p:sp>
      <p:sp>
        <p:nvSpPr>
          <p:cNvPr id="102651" name="Line 251"/>
          <p:cNvSpPr>
            <a:spLocks noChangeShapeType="1"/>
          </p:cNvSpPr>
          <p:nvPr/>
        </p:nvSpPr>
        <p:spPr bwMode="auto">
          <a:xfrm>
            <a:off x="2260600" y="3317875"/>
            <a:ext cx="3543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52" name="Line 252"/>
          <p:cNvSpPr>
            <a:spLocks noChangeShapeType="1"/>
          </p:cNvSpPr>
          <p:nvPr/>
        </p:nvSpPr>
        <p:spPr bwMode="auto">
          <a:xfrm>
            <a:off x="5543550" y="1838325"/>
            <a:ext cx="0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53" name="Line 253"/>
          <p:cNvSpPr>
            <a:spLocks noChangeShapeType="1"/>
          </p:cNvSpPr>
          <p:nvPr/>
        </p:nvSpPr>
        <p:spPr bwMode="auto">
          <a:xfrm>
            <a:off x="5553075" y="3209925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54" name="Line 254"/>
          <p:cNvSpPr>
            <a:spLocks noChangeShapeType="1"/>
          </p:cNvSpPr>
          <p:nvPr/>
        </p:nvSpPr>
        <p:spPr bwMode="auto">
          <a:xfrm>
            <a:off x="1333500" y="4752975"/>
            <a:ext cx="2543175" cy="0"/>
          </a:xfrm>
          <a:prstGeom prst="line">
            <a:avLst/>
          </a:prstGeom>
          <a:noFill/>
          <a:ln w="9525">
            <a:solidFill>
              <a:srgbClr val="3333FF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55" name="Line 255"/>
          <p:cNvSpPr>
            <a:spLocks noChangeShapeType="1"/>
          </p:cNvSpPr>
          <p:nvPr/>
        </p:nvSpPr>
        <p:spPr bwMode="auto">
          <a:xfrm>
            <a:off x="2028825" y="280035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56" name="Line 256"/>
          <p:cNvSpPr>
            <a:spLocks noChangeShapeType="1"/>
          </p:cNvSpPr>
          <p:nvPr/>
        </p:nvSpPr>
        <p:spPr bwMode="auto">
          <a:xfrm>
            <a:off x="2952750" y="2809875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57" name="Line 257"/>
          <p:cNvSpPr>
            <a:spLocks noChangeShapeType="1"/>
          </p:cNvSpPr>
          <p:nvPr/>
        </p:nvSpPr>
        <p:spPr bwMode="auto">
          <a:xfrm>
            <a:off x="2962275" y="4867275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2658" name="Group 258"/>
          <p:cNvGrpSpPr>
            <a:grpSpLocks/>
          </p:cNvGrpSpPr>
          <p:nvPr/>
        </p:nvGrpSpPr>
        <p:grpSpPr bwMode="auto">
          <a:xfrm flipV="1">
            <a:off x="3848100" y="4722813"/>
            <a:ext cx="581025" cy="177800"/>
            <a:chOff x="1620" y="1633"/>
            <a:chExt cx="1411" cy="432"/>
          </a:xfrm>
        </p:grpSpPr>
        <p:sp>
          <p:nvSpPr>
            <p:cNvPr id="102659" name="AutoShape 259"/>
            <p:cNvSpPr>
              <a:spLocks noChangeArrowheads="1"/>
            </p:cNvSpPr>
            <p:nvPr/>
          </p:nvSpPr>
          <p:spPr bwMode="auto">
            <a:xfrm>
              <a:off x="2048" y="1633"/>
              <a:ext cx="638" cy="432"/>
            </a:xfrm>
            <a:prstGeom prst="flowChartDelay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60" name="Line 260"/>
            <p:cNvSpPr>
              <a:spLocks noChangeShapeType="1"/>
            </p:cNvSpPr>
            <p:nvPr/>
          </p:nvSpPr>
          <p:spPr bwMode="auto">
            <a:xfrm flipH="1">
              <a:off x="1620" y="1719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61" name="Line 261"/>
            <p:cNvSpPr>
              <a:spLocks noChangeShapeType="1"/>
            </p:cNvSpPr>
            <p:nvPr/>
          </p:nvSpPr>
          <p:spPr bwMode="auto">
            <a:xfrm flipH="1">
              <a:off x="1620" y="1993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62" name="Line 262"/>
            <p:cNvSpPr>
              <a:spLocks noChangeShapeType="1"/>
            </p:cNvSpPr>
            <p:nvPr/>
          </p:nvSpPr>
          <p:spPr bwMode="auto">
            <a:xfrm flipH="1">
              <a:off x="2697" y="1847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663" name="Text Box 263"/>
          <p:cNvSpPr txBox="1">
            <a:spLocks noChangeArrowheads="1"/>
          </p:cNvSpPr>
          <p:nvPr/>
        </p:nvSpPr>
        <p:spPr bwMode="auto">
          <a:xfrm>
            <a:off x="4219575" y="4559300"/>
            <a:ext cx="2809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latin typeface="Comic Sans MS" pitchFamily="66" charset="0"/>
              </a:rPr>
              <a:t>e</a:t>
            </a:r>
          </a:p>
        </p:txBody>
      </p:sp>
      <p:sp>
        <p:nvSpPr>
          <p:cNvPr id="102664" name="Rectangle 264"/>
          <p:cNvSpPr>
            <a:spLocks noChangeArrowheads="1"/>
          </p:cNvSpPr>
          <p:nvPr/>
        </p:nvSpPr>
        <p:spPr bwMode="auto">
          <a:xfrm>
            <a:off x="7231063" y="3216275"/>
            <a:ext cx="833437" cy="90488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12549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12549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65" name="Rectangle 265"/>
          <p:cNvSpPr>
            <a:spLocks noChangeArrowheads="1"/>
          </p:cNvSpPr>
          <p:nvPr/>
        </p:nvSpPr>
        <p:spPr bwMode="auto">
          <a:xfrm rot="5400000">
            <a:off x="7721600" y="2751138"/>
            <a:ext cx="830263" cy="90487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12549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12549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66" name="Rectangle 266"/>
          <p:cNvSpPr>
            <a:spLocks noChangeArrowheads="1"/>
          </p:cNvSpPr>
          <p:nvPr/>
        </p:nvSpPr>
        <p:spPr bwMode="auto">
          <a:xfrm rot="5400000">
            <a:off x="7721601" y="3705225"/>
            <a:ext cx="830262" cy="90487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12549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12549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67" name="Rectangle 267"/>
          <p:cNvSpPr>
            <a:spLocks noChangeArrowheads="1"/>
          </p:cNvSpPr>
          <p:nvPr/>
        </p:nvSpPr>
        <p:spPr bwMode="auto">
          <a:xfrm>
            <a:off x="7231063" y="2279650"/>
            <a:ext cx="833437" cy="90488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12549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12549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68" name="Rectangle 268"/>
          <p:cNvSpPr>
            <a:spLocks noChangeArrowheads="1"/>
          </p:cNvSpPr>
          <p:nvPr/>
        </p:nvSpPr>
        <p:spPr bwMode="auto">
          <a:xfrm>
            <a:off x="7231063" y="4159250"/>
            <a:ext cx="833437" cy="90488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12549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12549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69" name="Rectangle 269"/>
          <p:cNvSpPr>
            <a:spLocks noChangeArrowheads="1"/>
          </p:cNvSpPr>
          <p:nvPr/>
        </p:nvSpPr>
        <p:spPr bwMode="auto">
          <a:xfrm rot="5400000">
            <a:off x="6737350" y="2751138"/>
            <a:ext cx="830263" cy="90487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12549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12549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70" name="Rectangle 270"/>
          <p:cNvSpPr>
            <a:spLocks noChangeArrowheads="1"/>
          </p:cNvSpPr>
          <p:nvPr/>
        </p:nvSpPr>
        <p:spPr bwMode="auto">
          <a:xfrm rot="5400000">
            <a:off x="6737351" y="3705225"/>
            <a:ext cx="830262" cy="90487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12549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12549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71" name="Text Box 271"/>
          <p:cNvSpPr txBox="1">
            <a:spLocks noChangeArrowheads="1"/>
          </p:cNvSpPr>
          <p:nvPr/>
        </p:nvSpPr>
        <p:spPr bwMode="auto">
          <a:xfrm>
            <a:off x="7820025" y="2592388"/>
            <a:ext cx="3349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>
                <a:latin typeface="Comic Sans MS" pitchFamily="66" charset="0"/>
              </a:rPr>
              <a:t>b</a:t>
            </a:r>
          </a:p>
        </p:txBody>
      </p:sp>
      <p:sp>
        <p:nvSpPr>
          <p:cNvPr id="102672" name="Text Box 272"/>
          <p:cNvSpPr txBox="1">
            <a:spLocks noChangeArrowheads="1"/>
          </p:cNvSpPr>
          <p:nvPr/>
        </p:nvSpPr>
        <p:spPr bwMode="auto">
          <a:xfrm>
            <a:off x="7831138" y="3505200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>
                <a:latin typeface="Comic Sans MS" pitchFamily="66" charset="0"/>
              </a:rPr>
              <a:t>c</a:t>
            </a:r>
          </a:p>
        </p:txBody>
      </p:sp>
      <p:sp>
        <p:nvSpPr>
          <p:cNvPr id="102673" name="Text Box 273"/>
          <p:cNvSpPr txBox="1">
            <a:spLocks noChangeArrowheads="1"/>
          </p:cNvSpPr>
          <p:nvPr/>
        </p:nvSpPr>
        <p:spPr bwMode="auto">
          <a:xfrm>
            <a:off x="7486650" y="2257425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>
                <a:latin typeface="Comic Sans MS" pitchFamily="66" charset="0"/>
              </a:rPr>
              <a:t>a</a:t>
            </a:r>
          </a:p>
        </p:txBody>
      </p:sp>
      <p:sp>
        <p:nvSpPr>
          <p:cNvPr id="102674" name="Text Box 274"/>
          <p:cNvSpPr txBox="1">
            <a:spLocks noChangeArrowheads="1"/>
          </p:cNvSpPr>
          <p:nvPr/>
        </p:nvSpPr>
        <p:spPr bwMode="auto">
          <a:xfrm>
            <a:off x="7504113" y="3824288"/>
            <a:ext cx="333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>
                <a:latin typeface="Comic Sans MS" pitchFamily="66" charset="0"/>
              </a:rPr>
              <a:t>d</a:t>
            </a:r>
          </a:p>
        </p:txBody>
      </p:sp>
      <p:sp>
        <p:nvSpPr>
          <p:cNvPr id="102675" name="Text Box 275"/>
          <p:cNvSpPr txBox="1">
            <a:spLocks noChangeArrowheads="1"/>
          </p:cNvSpPr>
          <p:nvPr/>
        </p:nvSpPr>
        <p:spPr bwMode="auto">
          <a:xfrm>
            <a:off x="7142163" y="2592388"/>
            <a:ext cx="3127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>
                <a:latin typeface="Comic Sans MS" pitchFamily="66" charset="0"/>
              </a:rPr>
              <a:t>f</a:t>
            </a:r>
          </a:p>
        </p:txBody>
      </p:sp>
      <p:sp>
        <p:nvSpPr>
          <p:cNvPr id="102676" name="Text Box 276"/>
          <p:cNvSpPr txBox="1">
            <a:spLocks noChangeArrowheads="1"/>
          </p:cNvSpPr>
          <p:nvPr/>
        </p:nvSpPr>
        <p:spPr bwMode="auto">
          <a:xfrm>
            <a:off x="7138988" y="3530600"/>
            <a:ext cx="323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>
                <a:latin typeface="Comic Sans MS" pitchFamily="66" charset="0"/>
              </a:rPr>
              <a:t>e</a:t>
            </a:r>
          </a:p>
        </p:txBody>
      </p:sp>
      <p:sp>
        <p:nvSpPr>
          <p:cNvPr id="102677" name="Text Box 277"/>
          <p:cNvSpPr txBox="1">
            <a:spLocks noChangeArrowheads="1"/>
          </p:cNvSpPr>
          <p:nvPr/>
        </p:nvSpPr>
        <p:spPr bwMode="auto">
          <a:xfrm>
            <a:off x="7497763" y="3181350"/>
            <a:ext cx="319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>
                <a:latin typeface="Comic Sans MS" pitchFamily="66" charset="0"/>
              </a:rPr>
              <a:t>g</a:t>
            </a:r>
          </a:p>
        </p:txBody>
      </p:sp>
      <p:sp>
        <p:nvSpPr>
          <p:cNvPr id="102678" name="Text Box 278"/>
          <p:cNvSpPr txBox="1">
            <a:spLocks noChangeArrowheads="1"/>
          </p:cNvSpPr>
          <p:nvPr/>
        </p:nvSpPr>
        <p:spPr bwMode="auto">
          <a:xfrm>
            <a:off x="1000125" y="2765425"/>
            <a:ext cx="2682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B</a:t>
            </a:r>
          </a:p>
        </p:txBody>
      </p:sp>
      <p:sp>
        <p:nvSpPr>
          <p:cNvPr id="102679" name="Line 279"/>
          <p:cNvSpPr>
            <a:spLocks noChangeShapeType="1"/>
          </p:cNvSpPr>
          <p:nvPr/>
        </p:nvSpPr>
        <p:spPr bwMode="auto">
          <a:xfrm>
            <a:off x="1085850" y="2809875"/>
            <a:ext cx="85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80" name="Text Box 280"/>
          <p:cNvSpPr txBox="1">
            <a:spLocks noChangeArrowheads="1"/>
          </p:cNvSpPr>
          <p:nvPr/>
        </p:nvSpPr>
        <p:spPr bwMode="auto">
          <a:xfrm>
            <a:off x="1000125" y="4022725"/>
            <a:ext cx="2762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C</a:t>
            </a:r>
          </a:p>
        </p:txBody>
      </p:sp>
      <p:sp>
        <p:nvSpPr>
          <p:cNvPr id="102681" name="Line 281"/>
          <p:cNvSpPr>
            <a:spLocks noChangeShapeType="1"/>
          </p:cNvSpPr>
          <p:nvPr/>
        </p:nvSpPr>
        <p:spPr bwMode="auto">
          <a:xfrm>
            <a:off x="1092200" y="4067175"/>
            <a:ext cx="85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82" name="Line 282"/>
          <p:cNvSpPr>
            <a:spLocks noChangeShapeType="1"/>
          </p:cNvSpPr>
          <p:nvPr/>
        </p:nvSpPr>
        <p:spPr bwMode="auto">
          <a:xfrm>
            <a:off x="1179513" y="5267325"/>
            <a:ext cx="146050" cy="0"/>
          </a:xfrm>
          <a:prstGeom prst="line">
            <a:avLst/>
          </a:prstGeom>
          <a:noFill/>
          <a:ln w="9525">
            <a:solidFill>
              <a:srgbClr val="3333FF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83" name="Text Box 283"/>
          <p:cNvSpPr txBox="1">
            <a:spLocks noChangeArrowheads="1"/>
          </p:cNvSpPr>
          <p:nvPr/>
        </p:nvSpPr>
        <p:spPr bwMode="auto">
          <a:xfrm>
            <a:off x="1000125" y="5280025"/>
            <a:ext cx="2762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D</a:t>
            </a:r>
          </a:p>
        </p:txBody>
      </p:sp>
      <p:sp>
        <p:nvSpPr>
          <p:cNvPr id="102684" name="Line 284"/>
          <p:cNvSpPr>
            <a:spLocks noChangeShapeType="1"/>
          </p:cNvSpPr>
          <p:nvPr/>
        </p:nvSpPr>
        <p:spPr bwMode="auto">
          <a:xfrm>
            <a:off x="1092200" y="5324475"/>
            <a:ext cx="85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85" name="Freeform 285"/>
          <p:cNvSpPr>
            <a:spLocks/>
          </p:cNvSpPr>
          <p:nvPr/>
        </p:nvSpPr>
        <p:spPr bwMode="auto">
          <a:xfrm>
            <a:off x="3175000" y="1600200"/>
            <a:ext cx="4495800" cy="6731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696" y="0"/>
              </a:cxn>
              <a:cxn ang="0">
                <a:pos x="2696" y="520"/>
              </a:cxn>
            </a:cxnLst>
            <a:rect l="0" t="0" r="r" b="b"/>
            <a:pathLst>
              <a:path w="2696" h="520">
                <a:moveTo>
                  <a:pt x="0" y="0"/>
                </a:moveTo>
                <a:lnTo>
                  <a:pt x="2696" y="0"/>
                </a:lnTo>
                <a:lnTo>
                  <a:pt x="2696" y="52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86" name="Freeform 286"/>
          <p:cNvSpPr>
            <a:spLocks/>
          </p:cNvSpPr>
          <p:nvPr/>
        </p:nvSpPr>
        <p:spPr bwMode="auto">
          <a:xfrm>
            <a:off x="3949700" y="2794000"/>
            <a:ext cx="4673600" cy="1727200"/>
          </a:xfrm>
          <a:custGeom>
            <a:avLst/>
            <a:gdLst/>
            <a:ahLst/>
            <a:cxnLst>
              <a:cxn ang="0">
                <a:pos x="0" y="856"/>
              </a:cxn>
              <a:cxn ang="0">
                <a:pos x="2864" y="864"/>
              </a:cxn>
              <a:cxn ang="0">
                <a:pos x="2864" y="0"/>
              </a:cxn>
              <a:cxn ang="0">
                <a:pos x="2592" y="0"/>
              </a:cxn>
            </a:cxnLst>
            <a:rect l="0" t="0" r="r" b="b"/>
            <a:pathLst>
              <a:path w="2864" h="864">
                <a:moveTo>
                  <a:pt x="0" y="856"/>
                </a:moveTo>
                <a:lnTo>
                  <a:pt x="2864" y="864"/>
                </a:lnTo>
                <a:lnTo>
                  <a:pt x="2864" y="0"/>
                </a:lnTo>
                <a:lnTo>
                  <a:pt x="2592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87" name="Freeform 287"/>
          <p:cNvSpPr>
            <a:spLocks/>
          </p:cNvSpPr>
          <p:nvPr/>
        </p:nvSpPr>
        <p:spPr bwMode="auto">
          <a:xfrm>
            <a:off x="5041900" y="3733800"/>
            <a:ext cx="3340100" cy="1371600"/>
          </a:xfrm>
          <a:custGeom>
            <a:avLst/>
            <a:gdLst/>
            <a:ahLst/>
            <a:cxnLst>
              <a:cxn ang="0">
                <a:pos x="0" y="856"/>
              </a:cxn>
              <a:cxn ang="0">
                <a:pos x="2104" y="864"/>
              </a:cxn>
              <a:cxn ang="0">
                <a:pos x="2104" y="0"/>
              </a:cxn>
              <a:cxn ang="0">
                <a:pos x="1984" y="0"/>
              </a:cxn>
            </a:cxnLst>
            <a:rect l="0" t="0" r="r" b="b"/>
            <a:pathLst>
              <a:path w="2104" h="864">
                <a:moveTo>
                  <a:pt x="0" y="856"/>
                </a:moveTo>
                <a:lnTo>
                  <a:pt x="2104" y="864"/>
                </a:lnTo>
                <a:lnTo>
                  <a:pt x="2104" y="0"/>
                </a:lnTo>
                <a:lnTo>
                  <a:pt x="1984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88" name="Freeform 288"/>
          <p:cNvSpPr>
            <a:spLocks/>
          </p:cNvSpPr>
          <p:nvPr/>
        </p:nvSpPr>
        <p:spPr bwMode="auto">
          <a:xfrm>
            <a:off x="5353050" y="3568700"/>
            <a:ext cx="2317750" cy="863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48" y="0"/>
              </a:cxn>
              <a:cxn ang="0">
                <a:pos x="648" y="520"/>
              </a:cxn>
              <a:cxn ang="0">
                <a:pos x="1456" y="520"/>
              </a:cxn>
              <a:cxn ang="0">
                <a:pos x="1456" y="408"/>
              </a:cxn>
            </a:cxnLst>
            <a:rect l="0" t="0" r="r" b="b"/>
            <a:pathLst>
              <a:path w="1456" h="520">
                <a:moveTo>
                  <a:pt x="0" y="0"/>
                </a:moveTo>
                <a:lnTo>
                  <a:pt x="648" y="0"/>
                </a:lnTo>
                <a:lnTo>
                  <a:pt x="648" y="520"/>
                </a:lnTo>
                <a:lnTo>
                  <a:pt x="1456" y="520"/>
                </a:lnTo>
                <a:lnTo>
                  <a:pt x="1456" y="408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89" name="Freeform 289"/>
          <p:cNvSpPr>
            <a:spLocks/>
          </p:cNvSpPr>
          <p:nvPr/>
        </p:nvSpPr>
        <p:spPr bwMode="auto">
          <a:xfrm>
            <a:off x="4305300" y="3746500"/>
            <a:ext cx="2794000" cy="1060450"/>
          </a:xfrm>
          <a:custGeom>
            <a:avLst/>
            <a:gdLst/>
            <a:ahLst/>
            <a:cxnLst>
              <a:cxn ang="0">
                <a:pos x="0" y="664"/>
              </a:cxn>
              <a:cxn ang="0">
                <a:pos x="1560" y="664"/>
              </a:cxn>
              <a:cxn ang="0">
                <a:pos x="1560" y="0"/>
              </a:cxn>
              <a:cxn ang="0">
                <a:pos x="1744" y="0"/>
              </a:cxn>
            </a:cxnLst>
            <a:rect l="0" t="0" r="r" b="b"/>
            <a:pathLst>
              <a:path w="1744" h="664">
                <a:moveTo>
                  <a:pt x="0" y="664"/>
                </a:moveTo>
                <a:lnTo>
                  <a:pt x="1560" y="664"/>
                </a:lnTo>
                <a:lnTo>
                  <a:pt x="1560" y="0"/>
                </a:lnTo>
                <a:lnTo>
                  <a:pt x="1744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90" name="Freeform 290"/>
          <p:cNvSpPr>
            <a:spLocks/>
          </p:cNvSpPr>
          <p:nvPr/>
        </p:nvSpPr>
        <p:spPr bwMode="auto">
          <a:xfrm>
            <a:off x="6083300" y="1879600"/>
            <a:ext cx="1016000" cy="889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40" y="0"/>
              </a:cxn>
              <a:cxn ang="0">
                <a:pos x="240" y="560"/>
              </a:cxn>
              <a:cxn ang="0">
                <a:pos x="624" y="560"/>
              </a:cxn>
            </a:cxnLst>
            <a:rect l="0" t="0" r="r" b="b"/>
            <a:pathLst>
              <a:path w="624" h="560">
                <a:moveTo>
                  <a:pt x="0" y="0"/>
                </a:moveTo>
                <a:lnTo>
                  <a:pt x="240" y="0"/>
                </a:lnTo>
                <a:lnTo>
                  <a:pt x="240" y="560"/>
                </a:lnTo>
                <a:lnTo>
                  <a:pt x="624" y="56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91" name="Line 291"/>
          <p:cNvSpPr>
            <a:spLocks noChangeShapeType="1"/>
          </p:cNvSpPr>
          <p:nvPr/>
        </p:nvSpPr>
        <p:spPr bwMode="auto">
          <a:xfrm>
            <a:off x="6235700" y="32766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92" name="Text Box 292"/>
          <p:cNvSpPr txBox="1">
            <a:spLocks noChangeArrowheads="1"/>
          </p:cNvSpPr>
          <p:nvPr/>
        </p:nvSpPr>
        <p:spPr bwMode="auto">
          <a:xfrm>
            <a:off x="41275" y="76200"/>
            <a:ext cx="9102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000" b="1">
                <a:latin typeface="AvantGarde Md BT" pitchFamily="34" charset="0"/>
              </a:rPr>
              <a:t>Seven-Segment Display Converter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970" name="Group 2"/>
          <p:cNvGraphicFramePr>
            <a:graphicFrameLocks noGrp="1"/>
          </p:cNvGraphicFramePr>
          <p:nvPr/>
        </p:nvGraphicFramePr>
        <p:xfrm>
          <a:off x="719138" y="1028700"/>
          <a:ext cx="6362700" cy="5638800"/>
        </p:xfrm>
        <a:graphic>
          <a:graphicData uri="http://schemas.openxmlformats.org/drawingml/2006/table">
            <a:tbl>
              <a:tblPr/>
              <a:tblGrid>
                <a:gridCol w="1276350"/>
                <a:gridCol w="1270000"/>
                <a:gridCol w="1271587"/>
                <a:gridCol w="1268413"/>
                <a:gridCol w="1276350"/>
              </a:tblGrid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4044" name="Line 76"/>
          <p:cNvSpPr>
            <a:spLocks noChangeShapeType="1"/>
          </p:cNvSpPr>
          <p:nvPr/>
        </p:nvSpPr>
        <p:spPr bwMode="auto">
          <a:xfrm>
            <a:off x="5811838" y="1020763"/>
            <a:ext cx="1587" cy="56324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45" name="Text Box 77"/>
          <p:cNvSpPr txBox="1">
            <a:spLocks noChangeArrowheads="1"/>
          </p:cNvSpPr>
          <p:nvPr/>
        </p:nvSpPr>
        <p:spPr bwMode="auto">
          <a:xfrm>
            <a:off x="7573963" y="3482975"/>
            <a:ext cx="11398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</a:t>
            </a:r>
          </a:p>
          <a:p>
            <a:r>
              <a:rPr lang="en-US" sz="2400" b="1"/>
              <a:t>1 = On</a:t>
            </a:r>
          </a:p>
        </p:txBody>
      </p:sp>
      <p:sp>
        <p:nvSpPr>
          <p:cNvPr id="84046" name="Line 78"/>
          <p:cNvSpPr>
            <a:spLocks noChangeShapeType="1"/>
          </p:cNvSpPr>
          <p:nvPr/>
        </p:nvSpPr>
        <p:spPr bwMode="auto">
          <a:xfrm>
            <a:off x="711200" y="1465263"/>
            <a:ext cx="6372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47" name="Text Box 79"/>
          <p:cNvSpPr txBox="1">
            <a:spLocks noChangeArrowheads="1"/>
          </p:cNvSpPr>
          <p:nvPr/>
        </p:nvSpPr>
        <p:spPr bwMode="auto">
          <a:xfrm>
            <a:off x="0" y="0"/>
            <a:ext cx="9144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000" b="1">
                <a:latin typeface="AvantGarde Md BT" pitchFamily="34" charset="0"/>
              </a:rPr>
              <a:t>Binary Coded Decimal (BCD)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024" name="Group 80"/>
          <p:cNvGraphicFramePr>
            <a:graphicFrameLocks noGrp="1"/>
          </p:cNvGraphicFramePr>
          <p:nvPr/>
        </p:nvGraphicFramePr>
        <p:xfrm>
          <a:off x="719138" y="1028700"/>
          <a:ext cx="6362700" cy="5638800"/>
        </p:xfrm>
        <a:graphic>
          <a:graphicData uri="http://schemas.openxmlformats.org/drawingml/2006/table">
            <a:tbl>
              <a:tblPr/>
              <a:tblGrid>
                <a:gridCol w="1276350"/>
                <a:gridCol w="1270000"/>
                <a:gridCol w="1271587"/>
                <a:gridCol w="1268413"/>
                <a:gridCol w="1276350"/>
              </a:tblGrid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3020" name="Line 76"/>
          <p:cNvSpPr>
            <a:spLocks noChangeShapeType="1"/>
          </p:cNvSpPr>
          <p:nvPr/>
        </p:nvSpPr>
        <p:spPr bwMode="auto">
          <a:xfrm>
            <a:off x="5811838" y="1020763"/>
            <a:ext cx="1587" cy="56324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021" name="Text Box 77"/>
          <p:cNvSpPr txBox="1">
            <a:spLocks noChangeArrowheads="1"/>
          </p:cNvSpPr>
          <p:nvPr/>
        </p:nvSpPr>
        <p:spPr bwMode="auto">
          <a:xfrm>
            <a:off x="7573963" y="3482975"/>
            <a:ext cx="11398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</a:t>
            </a:r>
          </a:p>
          <a:p>
            <a:r>
              <a:rPr lang="en-US" sz="2400" b="1"/>
              <a:t>1 = On</a:t>
            </a:r>
          </a:p>
        </p:txBody>
      </p:sp>
      <p:sp>
        <p:nvSpPr>
          <p:cNvPr id="83022" name="Line 78"/>
          <p:cNvSpPr>
            <a:spLocks noChangeShapeType="1"/>
          </p:cNvSpPr>
          <p:nvPr/>
        </p:nvSpPr>
        <p:spPr bwMode="auto">
          <a:xfrm>
            <a:off x="711200" y="1465263"/>
            <a:ext cx="6372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023" name="Text Box 79"/>
          <p:cNvSpPr txBox="1">
            <a:spLocks noChangeArrowheads="1"/>
          </p:cNvSpPr>
          <p:nvPr/>
        </p:nvSpPr>
        <p:spPr bwMode="auto">
          <a:xfrm>
            <a:off x="0" y="0"/>
            <a:ext cx="9144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000" b="1">
                <a:latin typeface="AvantGarde Md BT" pitchFamily="34" charset="0"/>
              </a:rPr>
              <a:t>Binary Coded Decimal (BCD)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144" name="Group 80"/>
          <p:cNvGraphicFramePr>
            <a:graphicFrameLocks noGrp="1"/>
          </p:cNvGraphicFramePr>
          <p:nvPr/>
        </p:nvGraphicFramePr>
        <p:xfrm>
          <a:off x="719138" y="1028700"/>
          <a:ext cx="6362700" cy="5638800"/>
        </p:xfrm>
        <a:graphic>
          <a:graphicData uri="http://schemas.openxmlformats.org/drawingml/2006/table">
            <a:tbl>
              <a:tblPr/>
              <a:tblGrid>
                <a:gridCol w="1276350"/>
                <a:gridCol w="1270000"/>
                <a:gridCol w="1271587"/>
                <a:gridCol w="1268413"/>
                <a:gridCol w="1276350"/>
              </a:tblGrid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8140" name="Line 76"/>
          <p:cNvSpPr>
            <a:spLocks noChangeShapeType="1"/>
          </p:cNvSpPr>
          <p:nvPr/>
        </p:nvSpPr>
        <p:spPr bwMode="auto">
          <a:xfrm>
            <a:off x="5811838" y="1020763"/>
            <a:ext cx="1587" cy="56324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141" name="Text Box 77"/>
          <p:cNvSpPr txBox="1">
            <a:spLocks noChangeArrowheads="1"/>
          </p:cNvSpPr>
          <p:nvPr/>
        </p:nvSpPr>
        <p:spPr bwMode="auto">
          <a:xfrm>
            <a:off x="7573963" y="3482975"/>
            <a:ext cx="11398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</a:t>
            </a:r>
          </a:p>
          <a:p>
            <a:r>
              <a:rPr lang="en-US" sz="2400" b="1"/>
              <a:t>1 = On</a:t>
            </a:r>
          </a:p>
        </p:txBody>
      </p:sp>
      <p:sp>
        <p:nvSpPr>
          <p:cNvPr id="88142" name="Line 78"/>
          <p:cNvSpPr>
            <a:spLocks noChangeShapeType="1"/>
          </p:cNvSpPr>
          <p:nvPr/>
        </p:nvSpPr>
        <p:spPr bwMode="auto">
          <a:xfrm>
            <a:off x="711200" y="1465263"/>
            <a:ext cx="6372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143" name="Text Box 79"/>
          <p:cNvSpPr txBox="1">
            <a:spLocks noChangeArrowheads="1"/>
          </p:cNvSpPr>
          <p:nvPr/>
        </p:nvSpPr>
        <p:spPr bwMode="auto">
          <a:xfrm>
            <a:off x="0" y="0"/>
            <a:ext cx="9144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000" b="1">
                <a:latin typeface="AvantGarde Md BT" pitchFamily="34" charset="0"/>
              </a:rPr>
              <a:t>Binary Coded Decimal (BCD)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1217" name="Group 81"/>
          <p:cNvGraphicFramePr>
            <a:graphicFrameLocks noGrp="1"/>
          </p:cNvGraphicFramePr>
          <p:nvPr/>
        </p:nvGraphicFramePr>
        <p:xfrm>
          <a:off x="719138" y="1028700"/>
          <a:ext cx="6362700" cy="5638800"/>
        </p:xfrm>
        <a:graphic>
          <a:graphicData uri="http://schemas.openxmlformats.org/drawingml/2006/table">
            <a:tbl>
              <a:tblPr/>
              <a:tblGrid>
                <a:gridCol w="1276350"/>
                <a:gridCol w="1270000"/>
                <a:gridCol w="1271587"/>
                <a:gridCol w="1268413"/>
                <a:gridCol w="1276350"/>
              </a:tblGrid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1212" name="Line 76"/>
          <p:cNvSpPr>
            <a:spLocks noChangeShapeType="1"/>
          </p:cNvSpPr>
          <p:nvPr/>
        </p:nvSpPr>
        <p:spPr bwMode="auto">
          <a:xfrm>
            <a:off x="5811838" y="1020763"/>
            <a:ext cx="1587" cy="56324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1213" name="Text Box 77"/>
          <p:cNvSpPr txBox="1">
            <a:spLocks noChangeArrowheads="1"/>
          </p:cNvSpPr>
          <p:nvPr/>
        </p:nvSpPr>
        <p:spPr bwMode="auto">
          <a:xfrm>
            <a:off x="7573963" y="3482975"/>
            <a:ext cx="11398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</a:t>
            </a:r>
          </a:p>
          <a:p>
            <a:r>
              <a:rPr lang="en-US" sz="2400" b="1"/>
              <a:t>1 = On</a:t>
            </a:r>
          </a:p>
        </p:txBody>
      </p:sp>
      <p:sp>
        <p:nvSpPr>
          <p:cNvPr id="91214" name="Line 78"/>
          <p:cNvSpPr>
            <a:spLocks noChangeShapeType="1"/>
          </p:cNvSpPr>
          <p:nvPr/>
        </p:nvSpPr>
        <p:spPr bwMode="auto">
          <a:xfrm>
            <a:off x="711200" y="1465263"/>
            <a:ext cx="6372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1215" name="Text Box 79"/>
          <p:cNvSpPr txBox="1">
            <a:spLocks noChangeArrowheads="1"/>
          </p:cNvSpPr>
          <p:nvPr/>
        </p:nvSpPr>
        <p:spPr bwMode="auto">
          <a:xfrm>
            <a:off x="0" y="0"/>
            <a:ext cx="9144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000" b="1">
                <a:latin typeface="AvantGarde Md BT" pitchFamily="34" charset="0"/>
              </a:rPr>
              <a:t>Binary Coded Decimal (BCD)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0193" name="Group 81"/>
          <p:cNvGraphicFramePr>
            <a:graphicFrameLocks noGrp="1"/>
          </p:cNvGraphicFramePr>
          <p:nvPr/>
        </p:nvGraphicFramePr>
        <p:xfrm>
          <a:off x="719138" y="1028700"/>
          <a:ext cx="6362700" cy="5638800"/>
        </p:xfrm>
        <a:graphic>
          <a:graphicData uri="http://schemas.openxmlformats.org/drawingml/2006/table">
            <a:tbl>
              <a:tblPr/>
              <a:tblGrid>
                <a:gridCol w="1276350"/>
                <a:gridCol w="1270000"/>
                <a:gridCol w="1271587"/>
                <a:gridCol w="1268413"/>
                <a:gridCol w="1276350"/>
              </a:tblGrid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0188" name="Line 76"/>
          <p:cNvSpPr>
            <a:spLocks noChangeShapeType="1"/>
          </p:cNvSpPr>
          <p:nvPr/>
        </p:nvSpPr>
        <p:spPr bwMode="auto">
          <a:xfrm>
            <a:off x="5811838" y="1020763"/>
            <a:ext cx="1587" cy="56324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0189" name="Text Box 77"/>
          <p:cNvSpPr txBox="1">
            <a:spLocks noChangeArrowheads="1"/>
          </p:cNvSpPr>
          <p:nvPr/>
        </p:nvSpPr>
        <p:spPr bwMode="auto">
          <a:xfrm>
            <a:off x="7573963" y="3482975"/>
            <a:ext cx="11398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</a:t>
            </a:r>
          </a:p>
          <a:p>
            <a:r>
              <a:rPr lang="en-US" sz="2400" b="1"/>
              <a:t>1 = On</a:t>
            </a:r>
          </a:p>
        </p:txBody>
      </p:sp>
      <p:sp>
        <p:nvSpPr>
          <p:cNvPr id="90190" name="Line 78"/>
          <p:cNvSpPr>
            <a:spLocks noChangeShapeType="1"/>
          </p:cNvSpPr>
          <p:nvPr/>
        </p:nvSpPr>
        <p:spPr bwMode="auto">
          <a:xfrm>
            <a:off x="711200" y="1465263"/>
            <a:ext cx="6372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0191" name="Text Box 79"/>
          <p:cNvSpPr txBox="1">
            <a:spLocks noChangeArrowheads="1"/>
          </p:cNvSpPr>
          <p:nvPr/>
        </p:nvSpPr>
        <p:spPr bwMode="auto">
          <a:xfrm>
            <a:off x="0" y="0"/>
            <a:ext cx="9144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000" b="1">
                <a:latin typeface="AvantGarde Md BT" pitchFamily="34" charset="0"/>
              </a:rPr>
              <a:t>Binary Coded Decimal (BCD)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168" name="Group 80"/>
          <p:cNvGraphicFramePr>
            <a:graphicFrameLocks noGrp="1"/>
          </p:cNvGraphicFramePr>
          <p:nvPr/>
        </p:nvGraphicFramePr>
        <p:xfrm>
          <a:off x="719138" y="1028700"/>
          <a:ext cx="6362700" cy="5638800"/>
        </p:xfrm>
        <a:graphic>
          <a:graphicData uri="http://schemas.openxmlformats.org/drawingml/2006/table">
            <a:tbl>
              <a:tblPr/>
              <a:tblGrid>
                <a:gridCol w="1276350"/>
                <a:gridCol w="1270000"/>
                <a:gridCol w="1271587"/>
                <a:gridCol w="1268413"/>
                <a:gridCol w="1276350"/>
              </a:tblGrid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9164" name="Line 76"/>
          <p:cNvSpPr>
            <a:spLocks noChangeShapeType="1"/>
          </p:cNvSpPr>
          <p:nvPr/>
        </p:nvSpPr>
        <p:spPr bwMode="auto">
          <a:xfrm>
            <a:off x="5811838" y="1020763"/>
            <a:ext cx="1587" cy="56324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9165" name="Text Box 77"/>
          <p:cNvSpPr txBox="1">
            <a:spLocks noChangeArrowheads="1"/>
          </p:cNvSpPr>
          <p:nvPr/>
        </p:nvSpPr>
        <p:spPr bwMode="auto">
          <a:xfrm>
            <a:off x="7573963" y="3482975"/>
            <a:ext cx="11398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</a:t>
            </a:r>
          </a:p>
          <a:p>
            <a:r>
              <a:rPr lang="en-US" sz="2400" b="1"/>
              <a:t>1 = On</a:t>
            </a:r>
          </a:p>
        </p:txBody>
      </p:sp>
      <p:sp>
        <p:nvSpPr>
          <p:cNvPr id="89166" name="Line 78"/>
          <p:cNvSpPr>
            <a:spLocks noChangeShapeType="1"/>
          </p:cNvSpPr>
          <p:nvPr/>
        </p:nvSpPr>
        <p:spPr bwMode="auto">
          <a:xfrm>
            <a:off x="711200" y="1465263"/>
            <a:ext cx="6372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9167" name="Text Box 79"/>
          <p:cNvSpPr txBox="1">
            <a:spLocks noChangeArrowheads="1"/>
          </p:cNvSpPr>
          <p:nvPr/>
        </p:nvSpPr>
        <p:spPr bwMode="auto">
          <a:xfrm>
            <a:off x="0" y="0"/>
            <a:ext cx="9144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000" b="1">
                <a:latin typeface="AvantGarde Md BT" pitchFamily="34" charset="0"/>
              </a:rPr>
              <a:t>Binary Coded Decimal (BCD)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49" name="Text Box 29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Series Circuit</a:t>
            </a:r>
          </a:p>
        </p:txBody>
      </p:sp>
      <p:graphicFrame>
        <p:nvGraphicFramePr>
          <p:cNvPr id="56374" name="Group 54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6400" name="Line 80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401" name="Text Box 81"/>
          <p:cNvSpPr txBox="1">
            <a:spLocks noChangeArrowheads="1"/>
          </p:cNvSpPr>
          <p:nvPr/>
        </p:nvSpPr>
        <p:spPr bwMode="auto">
          <a:xfrm>
            <a:off x="6032500" y="2182813"/>
            <a:ext cx="2582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      1 = On</a:t>
            </a:r>
          </a:p>
        </p:txBody>
      </p:sp>
      <p:sp>
        <p:nvSpPr>
          <p:cNvPr id="56403" name="Line 83"/>
          <p:cNvSpPr>
            <a:spLocks noChangeShapeType="1"/>
          </p:cNvSpPr>
          <p:nvPr/>
        </p:nvSpPr>
        <p:spPr bwMode="auto">
          <a:xfrm>
            <a:off x="2792413" y="4902200"/>
            <a:ext cx="7683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404" name="Line 84"/>
          <p:cNvSpPr>
            <a:spLocks noChangeShapeType="1"/>
          </p:cNvSpPr>
          <p:nvPr/>
        </p:nvSpPr>
        <p:spPr bwMode="auto">
          <a:xfrm flipV="1">
            <a:off x="2801938" y="4911725"/>
            <a:ext cx="0" cy="787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405" name="Line 85"/>
          <p:cNvSpPr>
            <a:spLocks noChangeShapeType="1"/>
          </p:cNvSpPr>
          <p:nvPr/>
        </p:nvSpPr>
        <p:spPr bwMode="auto">
          <a:xfrm>
            <a:off x="4227513" y="4902200"/>
            <a:ext cx="665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406" name="Line 86"/>
          <p:cNvSpPr>
            <a:spLocks noChangeShapeType="1"/>
          </p:cNvSpPr>
          <p:nvPr/>
        </p:nvSpPr>
        <p:spPr bwMode="auto">
          <a:xfrm flipV="1">
            <a:off x="6122988" y="4906963"/>
            <a:ext cx="0" cy="8540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407" name="Line 87"/>
          <p:cNvSpPr>
            <a:spLocks noChangeShapeType="1"/>
          </p:cNvSpPr>
          <p:nvPr/>
        </p:nvSpPr>
        <p:spPr bwMode="auto">
          <a:xfrm flipV="1">
            <a:off x="6122988" y="5926138"/>
            <a:ext cx="0" cy="6286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408" name="Line 88"/>
          <p:cNvSpPr>
            <a:spLocks noChangeShapeType="1"/>
          </p:cNvSpPr>
          <p:nvPr/>
        </p:nvSpPr>
        <p:spPr bwMode="auto">
          <a:xfrm>
            <a:off x="2792413" y="6569075"/>
            <a:ext cx="33353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409" name="Line 89"/>
          <p:cNvSpPr>
            <a:spLocks noChangeShapeType="1"/>
          </p:cNvSpPr>
          <p:nvPr/>
        </p:nvSpPr>
        <p:spPr bwMode="auto">
          <a:xfrm rot="16200000">
            <a:off x="2807494" y="5796757"/>
            <a:ext cx="0" cy="23971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410" name="Line 90"/>
          <p:cNvSpPr>
            <a:spLocks noChangeShapeType="1"/>
          </p:cNvSpPr>
          <p:nvPr/>
        </p:nvSpPr>
        <p:spPr bwMode="auto">
          <a:xfrm rot="16200000">
            <a:off x="2822575" y="5413375"/>
            <a:ext cx="0" cy="558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411" name="Line 91"/>
          <p:cNvSpPr>
            <a:spLocks noChangeShapeType="1"/>
          </p:cNvSpPr>
          <p:nvPr/>
        </p:nvSpPr>
        <p:spPr bwMode="auto">
          <a:xfrm flipV="1">
            <a:off x="3616325" y="4683125"/>
            <a:ext cx="411163" cy="2190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412" name="Oval 92"/>
          <p:cNvSpPr>
            <a:spLocks noChangeArrowheads="1"/>
          </p:cNvSpPr>
          <p:nvPr/>
        </p:nvSpPr>
        <p:spPr bwMode="auto">
          <a:xfrm>
            <a:off x="3554413" y="4852988"/>
            <a:ext cx="100012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413" name="Oval 93"/>
          <p:cNvSpPr>
            <a:spLocks noChangeArrowheads="1"/>
          </p:cNvSpPr>
          <p:nvPr/>
        </p:nvSpPr>
        <p:spPr bwMode="auto">
          <a:xfrm>
            <a:off x="4125913" y="4852988"/>
            <a:ext cx="101600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414" name="Oval 94"/>
          <p:cNvSpPr>
            <a:spLocks noChangeArrowheads="1"/>
          </p:cNvSpPr>
          <p:nvPr/>
        </p:nvSpPr>
        <p:spPr bwMode="auto">
          <a:xfrm rot="5400000">
            <a:off x="5888831" y="5595144"/>
            <a:ext cx="487363" cy="485775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415" name="Arc 95"/>
          <p:cNvSpPr>
            <a:spLocks/>
          </p:cNvSpPr>
          <p:nvPr/>
        </p:nvSpPr>
        <p:spPr bwMode="auto">
          <a:xfrm rot="5400000" flipH="1">
            <a:off x="6089650" y="5765800"/>
            <a:ext cx="193675" cy="149225"/>
          </a:xfrm>
          <a:custGeom>
            <a:avLst/>
            <a:gdLst>
              <a:gd name="G0" fmla="+- 21568 0 0"/>
              <a:gd name="G1" fmla="+- 21600 0 0"/>
              <a:gd name="G2" fmla="+- 21600 0 0"/>
              <a:gd name="T0" fmla="*/ 0 w 43168"/>
              <a:gd name="T1" fmla="*/ 20426 h 21600"/>
              <a:gd name="T2" fmla="*/ 43168 w 43168"/>
              <a:gd name="T3" fmla="*/ 21600 h 21600"/>
              <a:gd name="T4" fmla="*/ 21568 w 4316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68" h="21600" fill="none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</a:path>
              <a:path w="43168" h="21600" stroke="0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  <a:lnTo>
                  <a:pt x="21568" y="21600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416" name="Line 96"/>
          <p:cNvSpPr>
            <a:spLocks noChangeShapeType="1"/>
          </p:cNvSpPr>
          <p:nvPr/>
        </p:nvSpPr>
        <p:spPr bwMode="auto">
          <a:xfrm flipV="1">
            <a:off x="4906963" y="4683125"/>
            <a:ext cx="411162" cy="2190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417" name="Oval 97"/>
          <p:cNvSpPr>
            <a:spLocks noChangeArrowheads="1"/>
          </p:cNvSpPr>
          <p:nvPr/>
        </p:nvSpPr>
        <p:spPr bwMode="auto">
          <a:xfrm>
            <a:off x="4845050" y="4852988"/>
            <a:ext cx="100013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418" name="Oval 98"/>
          <p:cNvSpPr>
            <a:spLocks noChangeArrowheads="1"/>
          </p:cNvSpPr>
          <p:nvPr/>
        </p:nvSpPr>
        <p:spPr bwMode="auto">
          <a:xfrm>
            <a:off x="5416550" y="4852988"/>
            <a:ext cx="101600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419" name="Line 99"/>
          <p:cNvSpPr>
            <a:spLocks noChangeShapeType="1"/>
          </p:cNvSpPr>
          <p:nvPr/>
        </p:nvSpPr>
        <p:spPr bwMode="auto">
          <a:xfrm>
            <a:off x="5473700" y="4902200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420" name="Line 100"/>
          <p:cNvSpPr>
            <a:spLocks noChangeShapeType="1"/>
          </p:cNvSpPr>
          <p:nvPr/>
        </p:nvSpPr>
        <p:spPr bwMode="auto">
          <a:xfrm flipV="1">
            <a:off x="2801938" y="5907088"/>
            <a:ext cx="0" cy="660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421" name="Text Box 101"/>
          <p:cNvSpPr txBox="1">
            <a:spLocks noChangeArrowheads="1"/>
          </p:cNvSpPr>
          <p:nvPr/>
        </p:nvSpPr>
        <p:spPr bwMode="auto">
          <a:xfrm>
            <a:off x="1306513" y="5535613"/>
            <a:ext cx="1201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battery</a:t>
            </a:r>
          </a:p>
        </p:txBody>
      </p:sp>
      <p:sp>
        <p:nvSpPr>
          <p:cNvPr id="56422" name="Text Box 102"/>
          <p:cNvSpPr txBox="1">
            <a:spLocks noChangeArrowheads="1"/>
          </p:cNvSpPr>
          <p:nvPr/>
        </p:nvSpPr>
        <p:spPr bwMode="auto">
          <a:xfrm>
            <a:off x="6532563" y="5599113"/>
            <a:ext cx="82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light</a:t>
            </a:r>
          </a:p>
        </p:txBody>
      </p:sp>
      <p:sp>
        <p:nvSpPr>
          <p:cNvPr id="56423" name="Text Box 103"/>
          <p:cNvSpPr txBox="1">
            <a:spLocks noChangeArrowheads="1"/>
          </p:cNvSpPr>
          <p:nvPr/>
        </p:nvSpPr>
        <p:spPr bwMode="auto">
          <a:xfrm>
            <a:off x="2830513" y="41910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1</a:t>
            </a:r>
          </a:p>
        </p:txBody>
      </p:sp>
      <p:sp>
        <p:nvSpPr>
          <p:cNvPr id="56424" name="Text Box 104"/>
          <p:cNvSpPr txBox="1">
            <a:spLocks noChangeArrowheads="1"/>
          </p:cNvSpPr>
          <p:nvPr/>
        </p:nvSpPr>
        <p:spPr bwMode="auto">
          <a:xfrm>
            <a:off x="4754563" y="41910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2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355" name="Group 83"/>
          <p:cNvGraphicFramePr>
            <a:graphicFrameLocks noGrp="1"/>
          </p:cNvGraphicFramePr>
          <p:nvPr/>
        </p:nvGraphicFramePr>
        <p:xfrm>
          <a:off x="719138" y="1028700"/>
          <a:ext cx="6362700" cy="5638800"/>
        </p:xfrm>
        <a:graphic>
          <a:graphicData uri="http://schemas.openxmlformats.org/drawingml/2006/table">
            <a:tbl>
              <a:tblPr/>
              <a:tblGrid>
                <a:gridCol w="1276350"/>
                <a:gridCol w="1270000"/>
                <a:gridCol w="1271587"/>
                <a:gridCol w="1268413"/>
                <a:gridCol w="1276350"/>
              </a:tblGrid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4429" name="Line 157"/>
          <p:cNvSpPr>
            <a:spLocks noChangeShapeType="1"/>
          </p:cNvSpPr>
          <p:nvPr/>
        </p:nvSpPr>
        <p:spPr bwMode="auto">
          <a:xfrm>
            <a:off x="5811838" y="1020763"/>
            <a:ext cx="1587" cy="56324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430" name="Text Box 158"/>
          <p:cNvSpPr txBox="1">
            <a:spLocks noChangeArrowheads="1"/>
          </p:cNvSpPr>
          <p:nvPr/>
        </p:nvSpPr>
        <p:spPr bwMode="auto">
          <a:xfrm>
            <a:off x="7573963" y="3482975"/>
            <a:ext cx="11398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</a:t>
            </a:r>
          </a:p>
          <a:p>
            <a:r>
              <a:rPr lang="en-US" sz="2400" b="1"/>
              <a:t>1 = On</a:t>
            </a:r>
          </a:p>
        </p:txBody>
      </p:sp>
      <p:sp>
        <p:nvSpPr>
          <p:cNvPr id="54434" name="Line 162"/>
          <p:cNvSpPr>
            <a:spLocks noChangeShapeType="1"/>
          </p:cNvSpPr>
          <p:nvPr/>
        </p:nvSpPr>
        <p:spPr bwMode="auto">
          <a:xfrm>
            <a:off x="711200" y="1465263"/>
            <a:ext cx="6372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435" name="Text Box 163"/>
          <p:cNvSpPr txBox="1">
            <a:spLocks noChangeArrowheads="1"/>
          </p:cNvSpPr>
          <p:nvPr/>
        </p:nvSpPr>
        <p:spPr bwMode="auto">
          <a:xfrm>
            <a:off x="0" y="0"/>
            <a:ext cx="9144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000" b="1">
                <a:latin typeface="AvantGarde Md BT" pitchFamily="34" charset="0"/>
              </a:rPr>
              <a:t>Binary Coded Decimal (BCD)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546" name="Group 2"/>
          <p:cNvGrpSpPr>
            <a:grpSpLocks/>
          </p:cNvGrpSpPr>
          <p:nvPr/>
        </p:nvGrpSpPr>
        <p:grpSpPr bwMode="auto">
          <a:xfrm flipV="1">
            <a:off x="693738" y="2662238"/>
            <a:ext cx="542925" cy="158750"/>
            <a:chOff x="1620" y="765"/>
            <a:chExt cx="1320" cy="384"/>
          </a:xfrm>
        </p:grpSpPr>
        <p:grpSp>
          <p:nvGrpSpPr>
            <p:cNvPr id="108547" name="Group 3"/>
            <p:cNvGrpSpPr>
              <a:grpSpLocks/>
            </p:cNvGrpSpPr>
            <p:nvPr/>
          </p:nvGrpSpPr>
          <p:grpSpPr bwMode="auto">
            <a:xfrm>
              <a:off x="2060" y="765"/>
              <a:ext cx="498" cy="384"/>
              <a:chOff x="1441" y="2066"/>
              <a:chExt cx="403" cy="312"/>
            </a:xfrm>
          </p:grpSpPr>
          <p:sp>
            <p:nvSpPr>
              <p:cNvPr id="108548" name="AutoShape 4"/>
              <p:cNvSpPr>
                <a:spLocks noChangeArrowheads="1"/>
              </p:cNvSpPr>
              <p:nvPr/>
            </p:nvSpPr>
            <p:spPr bwMode="auto">
              <a:xfrm rot="5400000">
                <a:off x="1450" y="2057"/>
                <a:ext cx="312" cy="330"/>
              </a:xfrm>
              <a:prstGeom prst="flowChartExtra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49" name="Oval 5"/>
              <p:cNvSpPr>
                <a:spLocks noChangeArrowheads="1"/>
              </p:cNvSpPr>
              <p:nvPr/>
            </p:nvSpPr>
            <p:spPr bwMode="auto">
              <a:xfrm>
                <a:off x="1788" y="2188"/>
                <a:ext cx="56" cy="56"/>
              </a:xfrm>
              <a:prstGeom prst="ellips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8550" name="Line 6"/>
            <p:cNvSpPr>
              <a:spLocks noChangeShapeType="1"/>
            </p:cNvSpPr>
            <p:nvPr/>
          </p:nvSpPr>
          <p:spPr bwMode="auto">
            <a:xfrm flipH="1">
              <a:off x="1620" y="951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51" name="Line 7"/>
            <p:cNvSpPr>
              <a:spLocks noChangeShapeType="1"/>
            </p:cNvSpPr>
            <p:nvPr/>
          </p:nvSpPr>
          <p:spPr bwMode="auto">
            <a:xfrm flipH="1">
              <a:off x="2569" y="951"/>
              <a:ext cx="37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8552" name="Group 8"/>
          <p:cNvGrpSpPr>
            <a:grpSpLocks/>
          </p:cNvGrpSpPr>
          <p:nvPr/>
        </p:nvGrpSpPr>
        <p:grpSpPr bwMode="auto">
          <a:xfrm flipV="1">
            <a:off x="3009900" y="2322513"/>
            <a:ext cx="581025" cy="177800"/>
            <a:chOff x="1620" y="1633"/>
            <a:chExt cx="1411" cy="432"/>
          </a:xfrm>
        </p:grpSpPr>
        <p:sp>
          <p:nvSpPr>
            <p:cNvPr id="108553" name="AutoShape 9"/>
            <p:cNvSpPr>
              <a:spLocks noChangeArrowheads="1"/>
            </p:cNvSpPr>
            <p:nvPr/>
          </p:nvSpPr>
          <p:spPr bwMode="auto">
            <a:xfrm>
              <a:off x="2048" y="1633"/>
              <a:ext cx="638" cy="432"/>
            </a:xfrm>
            <a:prstGeom prst="flowChartDelay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54" name="Line 10"/>
            <p:cNvSpPr>
              <a:spLocks noChangeShapeType="1"/>
            </p:cNvSpPr>
            <p:nvPr/>
          </p:nvSpPr>
          <p:spPr bwMode="auto">
            <a:xfrm flipH="1">
              <a:off x="1620" y="1719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55" name="Line 11"/>
            <p:cNvSpPr>
              <a:spLocks noChangeShapeType="1"/>
            </p:cNvSpPr>
            <p:nvPr/>
          </p:nvSpPr>
          <p:spPr bwMode="auto">
            <a:xfrm flipH="1">
              <a:off x="1620" y="1993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56" name="Line 12"/>
            <p:cNvSpPr>
              <a:spLocks noChangeShapeType="1"/>
            </p:cNvSpPr>
            <p:nvPr/>
          </p:nvSpPr>
          <p:spPr bwMode="auto">
            <a:xfrm flipH="1">
              <a:off x="2697" y="1847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8557" name="Group 13"/>
          <p:cNvGrpSpPr>
            <a:grpSpLocks/>
          </p:cNvGrpSpPr>
          <p:nvPr/>
        </p:nvGrpSpPr>
        <p:grpSpPr bwMode="auto">
          <a:xfrm flipV="1">
            <a:off x="1465263" y="2703513"/>
            <a:ext cx="565150" cy="196850"/>
            <a:chOff x="1656" y="2623"/>
            <a:chExt cx="1375" cy="480"/>
          </a:xfrm>
        </p:grpSpPr>
        <p:grpSp>
          <p:nvGrpSpPr>
            <p:cNvPr id="108558" name="Group 14"/>
            <p:cNvGrpSpPr>
              <a:grpSpLocks/>
            </p:cNvGrpSpPr>
            <p:nvPr/>
          </p:nvGrpSpPr>
          <p:grpSpPr bwMode="auto">
            <a:xfrm>
              <a:off x="1846" y="2623"/>
              <a:ext cx="860" cy="480"/>
              <a:chOff x="2254" y="3559"/>
              <a:chExt cx="1076" cy="600"/>
            </a:xfrm>
          </p:grpSpPr>
          <p:sp>
            <p:nvSpPr>
              <p:cNvPr id="108559" name="Arc 15"/>
              <p:cNvSpPr>
                <a:spLocks/>
              </p:cNvSpPr>
              <p:nvPr/>
            </p:nvSpPr>
            <p:spPr bwMode="auto">
              <a:xfrm>
                <a:off x="2478" y="3559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60" name="Arc 16"/>
              <p:cNvSpPr>
                <a:spLocks/>
              </p:cNvSpPr>
              <p:nvPr/>
            </p:nvSpPr>
            <p:spPr bwMode="auto">
              <a:xfrm flipV="1">
                <a:off x="2478" y="3817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61" name="Arc 17"/>
              <p:cNvSpPr>
                <a:spLocks/>
              </p:cNvSpPr>
              <p:nvPr/>
            </p:nvSpPr>
            <p:spPr bwMode="auto">
              <a:xfrm rot="2440810">
                <a:off x="2254" y="3623"/>
                <a:ext cx="426" cy="445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8562" name="Line 18"/>
            <p:cNvSpPr>
              <a:spLocks noChangeShapeType="1"/>
            </p:cNvSpPr>
            <p:nvPr/>
          </p:nvSpPr>
          <p:spPr bwMode="auto">
            <a:xfrm flipH="1">
              <a:off x="1656" y="2734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63" name="Line 19"/>
            <p:cNvSpPr>
              <a:spLocks noChangeShapeType="1"/>
            </p:cNvSpPr>
            <p:nvPr/>
          </p:nvSpPr>
          <p:spPr bwMode="auto">
            <a:xfrm flipH="1">
              <a:off x="1656" y="3008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64" name="Line 20"/>
            <p:cNvSpPr>
              <a:spLocks noChangeShapeType="1"/>
            </p:cNvSpPr>
            <p:nvPr/>
          </p:nvSpPr>
          <p:spPr bwMode="auto">
            <a:xfrm flipH="1">
              <a:off x="2697" y="2862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8565" name="Group 21"/>
          <p:cNvGrpSpPr>
            <a:grpSpLocks/>
          </p:cNvGrpSpPr>
          <p:nvPr/>
        </p:nvGrpSpPr>
        <p:grpSpPr bwMode="auto">
          <a:xfrm flipV="1">
            <a:off x="1465263" y="5376863"/>
            <a:ext cx="565150" cy="196850"/>
            <a:chOff x="1656" y="3601"/>
            <a:chExt cx="1375" cy="480"/>
          </a:xfrm>
        </p:grpSpPr>
        <p:sp>
          <p:nvSpPr>
            <p:cNvPr id="108566" name="Arc 22"/>
            <p:cNvSpPr>
              <a:spLocks/>
            </p:cNvSpPr>
            <p:nvPr/>
          </p:nvSpPr>
          <p:spPr bwMode="auto">
            <a:xfrm>
              <a:off x="2025" y="3601"/>
              <a:ext cx="681" cy="27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39"/>
                <a:gd name="T1" fmla="*/ 0 h 21600"/>
                <a:gd name="T2" fmla="*/ 21439 w 21439"/>
                <a:gd name="T3" fmla="*/ 18967 h 21600"/>
                <a:gd name="T4" fmla="*/ 0 w 2143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39" h="21600" fill="none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</a:path>
                <a:path w="21439" h="21600" stroke="0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67" name="Arc 23"/>
            <p:cNvSpPr>
              <a:spLocks/>
            </p:cNvSpPr>
            <p:nvPr/>
          </p:nvSpPr>
          <p:spPr bwMode="auto">
            <a:xfrm flipV="1">
              <a:off x="2025" y="3807"/>
              <a:ext cx="681" cy="27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39"/>
                <a:gd name="T1" fmla="*/ 0 h 21600"/>
                <a:gd name="T2" fmla="*/ 21439 w 21439"/>
                <a:gd name="T3" fmla="*/ 18967 h 21600"/>
                <a:gd name="T4" fmla="*/ 0 w 2143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39" h="21600" fill="none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</a:path>
                <a:path w="21439" h="21600" stroke="0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68" name="Arc 24"/>
            <p:cNvSpPr>
              <a:spLocks/>
            </p:cNvSpPr>
            <p:nvPr/>
          </p:nvSpPr>
          <p:spPr bwMode="auto">
            <a:xfrm rot="2440810">
              <a:off x="1846" y="3652"/>
              <a:ext cx="340" cy="356"/>
            </a:xfrm>
            <a:custGeom>
              <a:avLst/>
              <a:gdLst>
                <a:gd name="G0" fmla="+- 0 0 0"/>
                <a:gd name="G1" fmla="+- 21479 0 0"/>
                <a:gd name="G2" fmla="+- 21600 0 0"/>
                <a:gd name="T0" fmla="*/ 2287 w 21600"/>
                <a:gd name="T1" fmla="*/ 0 h 22559"/>
                <a:gd name="T2" fmla="*/ 21573 w 21600"/>
                <a:gd name="T3" fmla="*/ 22559 h 22559"/>
                <a:gd name="T4" fmla="*/ 0 w 21600"/>
                <a:gd name="T5" fmla="*/ 21479 h 22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2559" fill="none" extrusionOk="0">
                  <a:moveTo>
                    <a:pt x="2286" y="0"/>
                  </a:moveTo>
                  <a:cubicBezTo>
                    <a:pt x="13268" y="1169"/>
                    <a:pt x="21600" y="10434"/>
                    <a:pt x="21600" y="21479"/>
                  </a:cubicBezTo>
                  <a:cubicBezTo>
                    <a:pt x="21600" y="21839"/>
                    <a:pt x="21590" y="22199"/>
                    <a:pt x="21572" y="22558"/>
                  </a:cubicBezTo>
                </a:path>
                <a:path w="21600" h="22559" stroke="0" extrusionOk="0">
                  <a:moveTo>
                    <a:pt x="2286" y="0"/>
                  </a:moveTo>
                  <a:cubicBezTo>
                    <a:pt x="13268" y="1169"/>
                    <a:pt x="21600" y="10434"/>
                    <a:pt x="21600" y="21479"/>
                  </a:cubicBezTo>
                  <a:cubicBezTo>
                    <a:pt x="21600" y="21839"/>
                    <a:pt x="21590" y="22199"/>
                    <a:pt x="21572" y="22558"/>
                  </a:cubicBezTo>
                  <a:lnTo>
                    <a:pt x="0" y="21479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69" name="Line 25"/>
            <p:cNvSpPr>
              <a:spLocks noChangeShapeType="1"/>
            </p:cNvSpPr>
            <p:nvPr/>
          </p:nvSpPr>
          <p:spPr bwMode="auto">
            <a:xfrm flipH="1">
              <a:off x="1656" y="3712"/>
              <a:ext cx="37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70" name="Line 26"/>
            <p:cNvSpPr>
              <a:spLocks noChangeShapeType="1"/>
            </p:cNvSpPr>
            <p:nvPr/>
          </p:nvSpPr>
          <p:spPr bwMode="auto">
            <a:xfrm flipH="1">
              <a:off x="2697" y="3840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71" name="Arc 27"/>
            <p:cNvSpPr>
              <a:spLocks/>
            </p:cNvSpPr>
            <p:nvPr/>
          </p:nvSpPr>
          <p:spPr bwMode="auto">
            <a:xfrm rot="2440810">
              <a:off x="1773" y="3652"/>
              <a:ext cx="340" cy="356"/>
            </a:xfrm>
            <a:custGeom>
              <a:avLst/>
              <a:gdLst>
                <a:gd name="G0" fmla="+- 0 0 0"/>
                <a:gd name="G1" fmla="+- 21479 0 0"/>
                <a:gd name="G2" fmla="+- 21600 0 0"/>
                <a:gd name="T0" fmla="*/ 2287 w 21600"/>
                <a:gd name="T1" fmla="*/ 0 h 22559"/>
                <a:gd name="T2" fmla="*/ 21573 w 21600"/>
                <a:gd name="T3" fmla="*/ 22559 h 22559"/>
                <a:gd name="T4" fmla="*/ 0 w 21600"/>
                <a:gd name="T5" fmla="*/ 21479 h 22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2559" fill="none" extrusionOk="0">
                  <a:moveTo>
                    <a:pt x="2286" y="0"/>
                  </a:moveTo>
                  <a:cubicBezTo>
                    <a:pt x="13268" y="1169"/>
                    <a:pt x="21600" y="10434"/>
                    <a:pt x="21600" y="21479"/>
                  </a:cubicBezTo>
                  <a:cubicBezTo>
                    <a:pt x="21600" y="21839"/>
                    <a:pt x="21590" y="22199"/>
                    <a:pt x="21572" y="22558"/>
                  </a:cubicBezTo>
                </a:path>
                <a:path w="21600" h="22559" stroke="0" extrusionOk="0">
                  <a:moveTo>
                    <a:pt x="2286" y="0"/>
                  </a:moveTo>
                  <a:cubicBezTo>
                    <a:pt x="13268" y="1169"/>
                    <a:pt x="21600" y="10434"/>
                    <a:pt x="21600" y="21479"/>
                  </a:cubicBezTo>
                  <a:cubicBezTo>
                    <a:pt x="21600" y="21839"/>
                    <a:pt x="21590" y="22199"/>
                    <a:pt x="21572" y="22558"/>
                  </a:cubicBezTo>
                  <a:lnTo>
                    <a:pt x="0" y="21479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72" name="Line 28"/>
            <p:cNvSpPr>
              <a:spLocks noChangeShapeType="1"/>
            </p:cNvSpPr>
            <p:nvPr/>
          </p:nvSpPr>
          <p:spPr bwMode="auto">
            <a:xfrm flipH="1">
              <a:off x="1656" y="3996"/>
              <a:ext cx="37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8573" name="Line 29"/>
          <p:cNvSpPr>
            <a:spLocks noChangeShapeType="1"/>
          </p:cNvSpPr>
          <p:nvPr/>
        </p:nvSpPr>
        <p:spPr bwMode="auto">
          <a:xfrm>
            <a:off x="280988" y="1481138"/>
            <a:ext cx="406400" cy="0"/>
          </a:xfrm>
          <a:prstGeom prst="line">
            <a:avLst/>
          </a:prstGeom>
          <a:noFill/>
          <a:ln w="9525">
            <a:solidFill>
              <a:srgbClr val="66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574" name="Line 30"/>
          <p:cNvSpPr>
            <a:spLocks noChangeShapeType="1"/>
          </p:cNvSpPr>
          <p:nvPr/>
        </p:nvSpPr>
        <p:spPr bwMode="auto">
          <a:xfrm>
            <a:off x="280988" y="2743200"/>
            <a:ext cx="406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575" name="Line 31"/>
          <p:cNvSpPr>
            <a:spLocks noChangeShapeType="1"/>
          </p:cNvSpPr>
          <p:nvPr/>
        </p:nvSpPr>
        <p:spPr bwMode="auto">
          <a:xfrm>
            <a:off x="280988" y="4006850"/>
            <a:ext cx="406400" cy="0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576" name="Line 32"/>
          <p:cNvSpPr>
            <a:spLocks noChangeShapeType="1"/>
          </p:cNvSpPr>
          <p:nvPr/>
        </p:nvSpPr>
        <p:spPr bwMode="auto">
          <a:xfrm>
            <a:off x="280988" y="5270500"/>
            <a:ext cx="406400" cy="0"/>
          </a:xfrm>
          <a:prstGeom prst="line">
            <a:avLst/>
          </a:prstGeom>
          <a:noFill/>
          <a:ln w="9525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577" name="Text Box 33"/>
          <p:cNvSpPr txBox="1">
            <a:spLocks noChangeArrowheads="1"/>
          </p:cNvSpPr>
          <p:nvPr/>
        </p:nvSpPr>
        <p:spPr bwMode="auto">
          <a:xfrm>
            <a:off x="0" y="1309688"/>
            <a:ext cx="3190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A</a:t>
            </a:r>
          </a:p>
        </p:txBody>
      </p:sp>
      <p:sp>
        <p:nvSpPr>
          <p:cNvPr id="108578" name="Text Box 34"/>
          <p:cNvSpPr txBox="1">
            <a:spLocks noChangeArrowheads="1"/>
          </p:cNvSpPr>
          <p:nvPr/>
        </p:nvSpPr>
        <p:spPr bwMode="auto">
          <a:xfrm>
            <a:off x="0" y="2557463"/>
            <a:ext cx="3190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FF3300"/>
                </a:solidFill>
              </a:rPr>
              <a:t>B</a:t>
            </a:r>
          </a:p>
        </p:txBody>
      </p:sp>
      <p:sp>
        <p:nvSpPr>
          <p:cNvPr id="108579" name="Text Box 35"/>
          <p:cNvSpPr txBox="1">
            <a:spLocks noChangeArrowheads="1"/>
          </p:cNvSpPr>
          <p:nvPr/>
        </p:nvSpPr>
        <p:spPr bwMode="auto">
          <a:xfrm>
            <a:off x="0" y="3821113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9900"/>
                </a:solidFill>
              </a:rPr>
              <a:t>C</a:t>
            </a:r>
          </a:p>
        </p:txBody>
      </p:sp>
      <p:sp>
        <p:nvSpPr>
          <p:cNvPr id="108580" name="Text Box 36"/>
          <p:cNvSpPr txBox="1">
            <a:spLocks noChangeArrowheads="1"/>
          </p:cNvSpPr>
          <p:nvPr/>
        </p:nvSpPr>
        <p:spPr bwMode="auto">
          <a:xfrm>
            <a:off x="0" y="5097463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3333FF"/>
                </a:solidFill>
              </a:rPr>
              <a:t>D</a:t>
            </a:r>
          </a:p>
        </p:txBody>
      </p:sp>
      <p:sp>
        <p:nvSpPr>
          <p:cNvPr id="108581" name="Freeform 37"/>
          <p:cNvSpPr>
            <a:spLocks/>
          </p:cNvSpPr>
          <p:nvPr/>
        </p:nvSpPr>
        <p:spPr bwMode="auto">
          <a:xfrm>
            <a:off x="438150" y="2597150"/>
            <a:ext cx="2724150" cy="144463"/>
          </a:xfrm>
          <a:custGeom>
            <a:avLst/>
            <a:gdLst/>
            <a:ahLst/>
            <a:cxnLst>
              <a:cxn ang="0">
                <a:pos x="0" y="91"/>
              </a:cxn>
              <a:cxn ang="0">
                <a:pos x="0" y="0"/>
              </a:cxn>
              <a:cxn ang="0">
                <a:pos x="156" y="0"/>
              </a:cxn>
            </a:cxnLst>
            <a:rect l="0" t="0" r="r" b="b"/>
            <a:pathLst>
              <a:path w="156" h="91">
                <a:moveTo>
                  <a:pt x="0" y="91"/>
                </a:moveTo>
                <a:lnTo>
                  <a:pt x="0" y="0"/>
                </a:lnTo>
                <a:lnTo>
                  <a:pt x="156" y="0"/>
                </a:ln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582" name="Freeform 38"/>
          <p:cNvSpPr>
            <a:spLocks/>
          </p:cNvSpPr>
          <p:nvPr/>
        </p:nvSpPr>
        <p:spPr bwMode="auto">
          <a:xfrm>
            <a:off x="438150" y="5124450"/>
            <a:ext cx="247650" cy="144463"/>
          </a:xfrm>
          <a:custGeom>
            <a:avLst/>
            <a:gdLst/>
            <a:ahLst/>
            <a:cxnLst>
              <a:cxn ang="0">
                <a:pos x="0" y="91"/>
              </a:cxn>
              <a:cxn ang="0">
                <a:pos x="0" y="0"/>
              </a:cxn>
              <a:cxn ang="0">
                <a:pos x="156" y="0"/>
              </a:cxn>
            </a:cxnLst>
            <a:rect l="0" t="0" r="r" b="b"/>
            <a:pathLst>
              <a:path w="156" h="91">
                <a:moveTo>
                  <a:pt x="0" y="91"/>
                </a:moveTo>
                <a:lnTo>
                  <a:pt x="0" y="0"/>
                </a:lnTo>
                <a:lnTo>
                  <a:pt x="156" y="0"/>
                </a:lnTo>
              </a:path>
            </a:pathLst>
          </a:custGeom>
          <a:noFill/>
          <a:ln w="9525" cap="flat" cmpd="sng">
            <a:solidFill>
              <a:srgbClr val="3333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8583" name="Group 39"/>
          <p:cNvGrpSpPr>
            <a:grpSpLocks/>
          </p:cNvGrpSpPr>
          <p:nvPr/>
        </p:nvGrpSpPr>
        <p:grpSpPr bwMode="auto">
          <a:xfrm flipV="1">
            <a:off x="693738" y="3919538"/>
            <a:ext cx="542925" cy="158750"/>
            <a:chOff x="1620" y="765"/>
            <a:chExt cx="1320" cy="384"/>
          </a:xfrm>
        </p:grpSpPr>
        <p:grpSp>
          <p:nvGrpSpPr>
            <p:cNvPr id="108584" name="Group 40"/>
            <p:cNvGrpSpPr>
              <a:grpSpLocks/>
            </p:cNvGrpSpPr>
            <p:nvPr/>
          </p:nvGrpSpPr>
          <p:grpSpPr bwMode="auto">
            <a:xfrm>
              <a:off x="2060" y="765"/>
              <a:ext cx="498" cy="384"/>
              <a:chOff x="1441" y="2066"/>
              <a:chExt cx="403" cy="312"/>
            </a:xfrm>
          </p:grpSpPr>
          <p:sp>
            <p:nvSpPr>
              <p:cNvPr id="108585" name="AutoShape 41"/>
              <p:cNvSpPr>
                <a:spLocks noChangeArrowheads="1"/>
              </p:cNvSpPr>
              <p:nvPr/>
            </p:nvSpPr>
            <p:spPr bwMode="auto">
              <a:xfrm rot="5400000">
                <a:off x="1450" y="2057"/>
                <a:ext cx="312" cy="330"/>
              </a:xfrm>
              <a:prstGeom prst="flowChartExtra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86" name="Oval 42"/>
              <p:cNvSpPr>
                <a:spLocks noChangeArrowheads="1"/>
              </p:cNvSpPr>
              <p:nvPr/>
            </p:nvSpPr>
            <p:spPr bwMode="auto">
              <a:xfrm>
                <a:off x="1788" y="2188"/>
                <a:ext cx="56" cy="56"/>
              </a:xfrm>
              <a:prstGeom prst="ellips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8587" name="Line 43"/>
            <p:cNvSpPr>
              <a:spLocks noChangeShapeType="1"/>
            </p:cNvSpPr>
            <p:nvPr/>
          </p:nvSpPr>
          <p:spPr bwMode="auto">
            <a:xfrm flipH="1">
              <a:off x="1620" y="951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88" name="Line 44"/>
            <p:cNvSpPr>
              <a:spLocks noChangeShapeType="1"/>
            </p:cNvSpPr>
            <p:nvPr/>
          </p:nvSpPr>
          <p:spPr bwMode="auto">
            <a:xfrm flipH="1">
              <a:off x="2569" y="951"/>
              <a:ext cx="37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8589" name="Group 45"/>
          <p:cNvGrpSpPr>
            <a:grpSpLocks/>
          </p:cNvGrpSpPr>
          <p:nvPr/>
        </p:nvGrpSpPr>
        <p:grpSpPr bwMode="auto">
          <a:xfrm flipV="1">
            <a:off x="693738" y="5189538"/>
            <a:ext cx="542925" cy="158750"/>
            <a:chOff x="1620" y="765"/>
            <a:chExt cx="1320" cy="384"/>
          </a:xfrm>
        </p:grpSpPr>
        <p:grpSp>
          <p:nvGrpSpPr>
            <p:cNvPr id="108590" name="Group 46"/>
            <p:cNvGrpSpPr>
              <a:grpSpLocks/>
            </p:cNvGrpSpPr>
            <p:nvPr/>
          </p:nvGrpSpPr>
          <p:grpSpPr bwMode="auto">
            <a:xfrm>
              <a:off x="2060" y="765"/>
              <a:ext cx="498" cy="384"/>
              <a:chOff x="1441" y="2066"/>
              <a:chExt cx="403" cy="312"/>
            </a:xfrm>
          </p:grpSpPr>
          <p:sp>
            <p:nvSpPr>
              <p:cNvPr id="108591" name="AutoShape 47"/>
              <p:cNvSpPr>
                <a:spLocks noChangeArrowheads="1"/>
              </p:cNvSpPr>
              <p:nvPr/>
            </p:nvSpPr>
            <p:spPr bwMode="auto">
              <a:xfrm rot="5400000">
                <a:off x="1450" y="2057"/>
                <a:ext cx="312" cy="330"/>
              </a:xfrm>
              <a:prstGeom prst="flowChartExtra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92" name="Oval 48"/>
              <p:cNvSpPr>
                <a:spLocks noChangeArrowheads="1"/>
              </p:cNvSpPr>
              <p:nvPr/>
            </p:nvSpPr>
            <p:spPr bwMode="auto">
              <a:xfrm>
                <a:off x="1788" y="2188"/>
                <a:ext cx="56" cy="56"/>
              </a:xfrm>
              <a:prstGeom prst="ellips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8593" name="Line 49"/>
            <p:cNvSpPr>
              <a:spLocks noChangeShapeType="1"/>
            </p:cNvSpPr>
            <p:nvPr/>
          </p:nvSpPr>
          <p:spPr bwMode="auto">
            <a:xfrm flipH="1">
              <a:off x="1620" y="951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94" name="Line 50"/>
            <p:cNvSpPr>
              <a:spLocks noChangeShapeType="1"/>
            </p:cNvSpPr>
            <p:nvPr/>
          </p:nvSpPr>
          <p:spPr bwMode="auto">
            <a:xfrm flipH="1">
              <a:off x="2569" y="951"/>
              <a:ext cx="37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8595" name="Line 51"/>
          <p:cNvSpPr>
            <a:spLocks noChangeShapeType="1"/>
          </p:cNvSpPr>
          <p:nvPr/>
        </p:nvSpPr>
        <p:spPr bwMode="auto">
          <a:xfrm>
            <a:off x="1255713" y="2743200"/>
            <a:ext cx="212725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596" name="Freeform 52"/>
          <p:cNvSpPr>
            <a:spLocks/>
          </p:cNvSpPr>
          <p:nvPr/>
        </p:nvSpPr>
        <p:spPr bwMode="auto">
          <a:xfrm>
            <a:off x="628650" y="3616325"/>
            <a:ext cx="228600" cy="225425"/>
          </a:xfrm>
          <a:custGeom>
            <a:avLst/>
            <a:gdLst/>
            <a:ahLst/>
            <a:cxnLst>
              <a:cxn ang="0">
                <a:pos x="0" y="91"/>
              </a:cxn>
              <a:cxn ang="0">
                <a:pos x="0" y="0"/>
              </a:cxn>
              <a:cxn ang="0">
                <a:pos x="156" y="0"/>
              </a:cxn>
            </a:cxnLst>
            <a:rect l="0" t="0" r="r" b="b"/>
            <a:pathLst>
              <a:path w="156" h="91">
                <a:moveTo>
                  <a:pt x="0" y="91"/>
                </a:moveTo>
                <a:lnTo>
                  <a:pt x="0" y="0"/>
                </a:lnTo>
                <a:lnTo>
                  <a:pt x="156" y="0"/>
                </a:lnTo>
              </a:path>
            </a:pathLst>
          </a:custGeom>
          <a:noFill/>
          <a:ln w="9525" cap="flat" cmpd="sng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108597" name="AutoShape 53"/>
          <p:cNvCxnSpPr>
            <a:cxnSpLocks noChangeShapeType="1"/>
            <a:stCxn id="108598" idx="2"/>
          </p:cNvCxnSpPr>
          <p:nvPr/>
        </p:nvCxnSpPr>
        <p:spPr bwMode="auto">
          <a:xfrm flipV="1">
            <a:off x="685800" y="2863850"/>
            <a:ext cx="771525" cy="984250"/>
          </a:xfrm>
          <a:prstGeom prst="bentConnector2">
            <a:avLst/>
          </a:prstGeom>
          <a:noFill/>
          <a:ln w="9525">
            <a:solidFill>
              <a:srgbClr val="009900"/>
            </a:solidFill>
            <a:miter lim="800000"/>
            <a:headEnd/>
            <a:tailEnd/>
          </a:ln>
          <a:effectLst/>
        </p:spPr>
      </p:cxnSp>
      <p:sp>
        <p:nvSpPr>
          <p:cNvPr id="108598" name="Freeform 54"/>
          <p:cNvSpPr>
            <a:spLocks/>
          </p:cNvSpPr>
          <p:nvPr/>
        </p:nvSpPr>
        <p:spPr bwMode="auto">
          <a:xfrm>
            <a:off x="438150" y="3848100"/>
            <a:ext cx="247650" cy="144463"/>
          </a:xfrm>
          <a:custGeom>
            <a:avLst/>
            <a:gdLst/>
            <a:ahLst/>
            <a:cxnLst>
              <a:cxn ang="0">
                <a:pos x="0" y="91"/>
              </a:cxn>
              <a:cxn ang="0">
                <a:pos x="0" y="0"/>
              </a:cxn>
              <a:cxn ang="0">
                <a:pos x="156" y="0"/>
              </a:cxn>
            </a:cxnLst>
            <a:rect l="0" t="0" r="r" b="b"/>
            <a:pathLst>
              <a:path w="156" h="91">
                <a:moveTo>
                  <a:pt x="0" y="91"/>
                </a:moveTo>
                <a:lnTo>
                  <a:pt x="0" y="0"/>
                </a:lnTo>
                <a:lnTo>
                  <a:pt x="156" y="0"/>
                </a:lnTo>
              </a:path>
            </a:pathLst>
          </a:custGeom>
          <a:noFill/>
          <a:ln w="9525" cap="flat" cmpd="sng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599" name="Text Box 55"/>
          <p:cNvSpPr txBox="1">
            <a:spLocks noChangeArrowheads="1"/>
          </p:cNvSpPr>
          <p:nvPr/>
        </p:nvSpPr>
        <p:spPr bwMode="auto">
          <a:xfrm>
            <a:off x="1800225" y="2593975"/>
            <a:ext cx="352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G1</a:t>
            </a:r>
          </a:p>
        </p:txBody>
      </p:sp>
      <p:sp>
        <p:nvSpPr>
          <p:cNvPr id="108600" name="Line 56"/>
          <p:cNvSpPr>
            <a:spLocks noChangeShapeType="1"/>
          </p:cNvSpPr>
          <p:nvPr/>
        </p:nvSpPr>
        <p:spPr bwMode="auto">
          <a:xfrm>
            <a:off x="1322388" y="5410200"/>
            <a:ext cx="146050" cy="0"/>
          </a:xfrm>
          <a:prstGeom prst="line">
            <a:avLst/>
          </a:prstGeom>
          <a:noFill/>
          <a:ln w="9525">
            <a:solidFill>
              <a:srgbClr val="3333FF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601" name="Freeform 57"/>
          <p:cNvSpPr>
            <a:spLocks/>
          </p:cNvSpPr>
          <p:nvPr/>
        </p:nvSpPr>
        <p:spPr bwMode="auto">
          <a:xfrm>
            <a:off x="533400" y="2743200"/>
            <a:ext cx="923925" cy="2790825"/>
          </a:xfrm>
          <a:custGeom>
            <a:avLst/>
            <a:gdLst/>
            <a:ahLst/>
            <a:cxnLst>
              <a:cxn ang="0">
                <a:pos x="6" y="0"/>
              </a:cxn>
              <a:cxn ang="0">
                <a:pos x="0" y="1668"/>
              </a:cxn>
              <a:cxn ang="0">
                <a:pos x="582" y="1662"/>
              </a:cxn>
            </a:cxnLst>
            <a:rect l="0" t="0" r="r" b="b"/>
            <a:pathLst>
              <a:path w="582" h="1668">
                <a:moveTo>
                  <a:pt x="6" y="0"/>
                </a:moveTo>
                <a:lnTo>
                  <a:pt x="0" y="1668"/>
                </a:lnTo>
                <a:lnTo>
                  <a:pt x="582" y="1662"/>
                </a:ln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602" name="Text Box 58"/>
          <p:cNvSpPr txBox="1">
            <a:spLocks noChangeArrowheads="1"/>
          </p:cNvSpPr>
          <p:nvPr/>
        </p:nvSpPr>
        <p:spPr bwMode="auto">
          <a:xfrm>
            <a:off x="1800225" y="5270500"/>
            <a:ext cx="352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G2</a:t>
            </a:r>
          </a:p>
        </p:txBody>
      </p:sp>
      <p:sp>
        <p:nvSpPr>
          <p:cNvPr id="108603" name="Freeform 59"/>
          <p:cNvSpPr>
            <a:spLocks/>
          </p:cNvSpPr>
          <p:nvPr/>
        </p:nvSpPr>
        <p:spPr bwMode="auto">
          <a:xfrm>
            <a:off x="695325" y="3730625"/>
            <a:ext cx="247650" cy="1389063"/>
          </a:xfrm>
          <a:custGeom>
            <a:avLst/>
            <a:gdLst/>
            <a:ahLst/>
            <a:cxnLst>
              <a:cxn ang="0">
                <a:pos x="0" y="91"/>
              </a:cxn>
              <a:cxn ang="0">
                <a:pos x="0" y="0"/>
              </a:cxn>
              <a:cxn ang="0">
                <a:pos x="156" y="0"/>
              </a:cxn>
            </a:cxnLst>
            <a:rect l="0" t="0" r="r" b="b"/>
            <a:pathLst>
              <a:path w="156" h="91">
                <a:moveTo>
                  <a:pt x="0" y="91"/>
                </a:moveTo>
                <a:lnTo>
                  <a:pt x="0" y="0"/>
                </a:lnTo>
                <a:lnTo>
                  <a:pt x="156" y="0"/>
                </a:lnTo>
              </a:path>
            </a:pathLst>
          </a:custGeom>
          <a:noFill/>
          <a:ln w="9525" cap="flat" cmpd="sng">
            <a:solidFill>
              <a:srgbClr val="3333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8604" name="Group 60"/>
          <p:cNvGrpSpPr>
            <a:grpSpLocks/>
          </p:cNvGrpSpPr>
          <p:nvPr/>
        </p:nvGrpSpPr>
        <p:grpSpPr bwMode="auto">
          <a:xfrm flipV="1">
            <a:off x="855663" y="3579813"/>
            <a:ext cx="565150" cy="196850"/>
            <a:chOff x="1656" y="3601"/>
            <a:chExt cx="1375" cy="480"/>
          </a:xfrm>
        </p:grpSpPr>
        <p:sp>
          <p:nvSpPr>
            <p:cNvPr id="108605" name="Arc 61"/>
            <p:cNvSpPr>
              <a:spLocks/>
            </p:cNvSpPr>
            <p:nvPr/>
          </p:nvSpPr>
          <p:spPr bwMode="auto">
            <a:xfrm>
              <a:off x="2025" y="3601"/>
              <a:ext cx="681" cy="27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39"/>
                <a:gd name="T1" fmla="*/ 0 h 21600"/>
                <a:gd name="T2" fmla="*/ 21439 w 21439"/>
                <a:gd name="T3" fmla="*/ 18967 h 21600"/>
                <a:gd name="T4" fmla="*/ 0 w 2143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39" h="21600" fill="none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</a:path>
                <a:path w="21439" h="21600" stroke="0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06" name="Arc 62"/>
            <p:cNvSpPr>
              <a:spLocks/>
            </p:cNvSpPr>
            <p:nvPr/>
          </p:nvSpPr>
          <p:spPr bwMode="auto">
            <a:xfrm flipV="1">
              <a:off x="2025" y="3807"/>
              <a:ext cx="681" cy="27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39"/>
                <a:gd name="T1" fmla="*/ 0 h 21600"/>
                <a:gd name="T2" fmla="*/ 21439 w 21439"/>
                <a:gd name="T3" fmla="*/ 18967 h 21600"/>
                <a:gd name="T4" fmla="*/ 0 w 2143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39" h="21600" fill="none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</a:path>
                <a:path w="21439" h="21600" stroke="0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07" name="Arc 63"/>
            <p:cNvSpPr>
              <a:spLocks/>
            </p:cNvSpPr>
            <p:nvPr/>
          </p:nvSpPr>
          <p:spPr bwMode="auto">
            <a:xfrm rot="2440810">
              <a:off x="1846" y="3652"/>
              <a:ext cx="340" cy="356"/>
            </a:xfrm>
            <a:custGeom>
              <a:avLst/>
              <a:gdLst>
                <a:gd name="G0" fmla="+- 0 0 0"/>
                <a:gd name="G1" fmla="+- 21479 0 0"/>
                <a:gd name="G2" fmla="+- 21600 0 0"/>
                <a:gd name="T0" fmla="*/ 2287 w 21600"/>
                <a:gd name="T1" fmla="*/ 0 h 22559"/>
                <a:gd name="T2" fmla="*/ 21573 w 21600"/>
                <a:gd name="T3" fmla="*/ 22559 h 22559"/>
                <a:gd name="T4" fmla="*/ 0 w 21600"/>
                <a:gd name="T5" fmla="*/ 21479 h 22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2559" fill="none" extrusionOk="0">
                  <a:moveTo>
                    <a:pt x="2286" y="0"/>
                  </a:moveTo>
                  <a:cubicBezTo>
                    <a:pt x="13268" y="1169"/>
                    <a:pt x="21600" y="10434"/>
                    <a:pt x="21600" y="21479"/>
                  </a:cubicBezTo>
                  <a:cubicBezTo>
                    <a:pt x="21600" y="21839"/>
                    <a:pt x="21590" y="22199"/>
                    <a:pt x="21572" y="22558"/>
                  </a:cubicBezTo>
                </a:path>
                <a:path w="21600" h="22559" stroke="0" extrusionOk="0">
                  <a:moveTo>
                    <a:pt x="2286" y="0"/>
                  </a:moveTo>
                  <a:cubicBezTo>
                    <a:pt x="13268" y="1169"/>
                    <a:pt x="21600" y="10434"/>
                    <a:pt x="21600" y="21479"/>
                  </a:cubicBezTo>
                  <a:cubicBezTo>
                    <a:pt x="21600" y="21839"/>
                    <a:pt x="21590" y="22199"/>
                    <a:pt x="21572" y="22558"/>
                  </a:cubicBezTo>
                  <a:lnTo>
                    <a:pt x="0" y="21479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08" name="Line 64"/>
            <p:cNvSpPr>
              <a:spLocks noChangeShapeType="1"/>
            </p:cNvSpPr>
            <p:nvPr/>
          </p:nvSpPr>
          <p:spPr bwMode="auto">
            <a:xfrm flipH="1">
              <a:off x="1656" y="3712"/>
              <a:ext cx="37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09" name="Line 65"/>
            <p:cNvSpPr>
              <a:spLocks noChangeShapeType="1"/>
            </p:cNvSpPr>
            <p:nvPr/>
          </p:nvSpPr>
          <p:spPr bwMode="auto">
            <a:xfrm flipH="1">
              <a:off x="2697" y="3840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10" name="Arc 66"/>
            <p:cNvSpPr>
              <a:spLocks/>
            </p:cNvSpPr>
            <p:nvPr/>
          </p:nvSpPr>
          <p:spPr bwMode="auto">
            <a:xfrm rot="2440810">
              <a:off x="1773" y="3652"/>
              <a:ext cx="340" cy="356"/>
            </a:xfrm>
            <a:custGeom>
              <a:avLst/>
              <a:gdLst>
                <a:gd name="G0" fmla="+- 0 0 0"/>
                <a:gd name="G1" fmla="+- 21479 0 0"/>
                <a:gd name="G2" fmla="+- 21600 0 0"/>
                <a:gd name="T0" fmla="*/ 2287 w 21600"/>
                <a:gd name="T1" fmla="*/ 0 h 22559"/>
                <a:gd name="T2" fmla="*/ 21573 w 21600"/>
                <a:gd name="T3" fmla="*/ 22559 h 22559"/>
                <a:gd name="T4" fmla="*/ 0 w 21600"/>
                <a:gd name="T5" fmla="*/ 21479 h 22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2559" fill="none" extrusionOk="0">
                  <a:moveTo>
                    <a:pt x="2286" y="0"/>
                  </a:moveTo>
                  <a:cubicBezTo>
                    <a:pt x="13268" y="1169"/>
                    <a:pt x="21600" y="10434"/>
                    <a:pt x="21600" y="21479"/>
                  </a:cubicBezTo>
                  <a:cubicBezTo>
                    <a:pt x="21600" y="21839"/>
                    <a:pt x="21590" y="22199"/>
                    <a:pt x="21572" y="22558"/>
                  </a:cubicBezTo>
                </a:path>
                <a:path w="21600" h="22559" stroke="0" extrusionOk="0">
                  <a:moveTo>
                    <a:pt x="2286" y="0"/>
                  </a:moveTo>
                  <a:cubicBezTo>
                    <a:pt x="13268" y="1169"/>
                    <a:pt x="21600" y="10434"/>
                    <a:pt x="21600" y="21479"/>
                  </a:cubicBezTo>
                  <a:cubicBezTo>
                    <a:pt x="21600" y="21839"/>
                    <a:pt x="21590" y="22199"/>
                    <a:pt x="21572" y="22558"/>
                  </a:cubicBezTo>
                  <a:lnTo>
                    <a:pt x="0" y="21479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11" name="Line 67"/>
            <p:cNvSpPr>
              <a:spLocks noChangeShapeType="1"/>
            </p:cNvSpPr>
            <p:nvPr/>
          </p:nvSpPr>
          <p:spPr bwMode="auto">
            <a:xfrm flipH="1">
              <a:off x="1656" y="3996"/>
              <a:ext cx="37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8612" name="Text Box 68"/>
          <p:cNvSpPr txBox="1">
            <a:spLocks noChangeArrowheads="1"/>
          </p:cNvSpPr>
          <p:nvPr/>
        </p:nvSpPr>
        <p:spPr bwMode="auto">
          <a:xfrm>
            <a:off x="1181100" y="3470275"/>
            <a:ext cx="352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G3</a:t>
            </a:r>
          </a:p>
        </p:txBody>
      </p:sp>
      <p:sp>
        <p:nvSpPr>
          <p:cNvPr id="108613" name="Freeform 69"/>
          <p:cNvSpPr>
            <a:spLocks/>
          </p:cNvSpPr>
          <p:nvPr/>
        </p:nvSpPr>
        <p:spPr bwMode="auto">
          <a:xfrm>
            <a:off x="1323975" y="4997450"/>
            <a:ext cx="390525" cy="411163"/>
          </a:xfrm>
          <a:custGeom>
            <a:avLst/>
            <a:gdLst/>
            <a:ahLst/>
            <a:cxnLst>
              <a:cxn ang="0">
                <a:pos x="0" y="91"/>
              </a:cxn>
              <a:cxn ang="0">
                <a:pos x="0" y="0"/>
              </a:cxn>
              <a:cxn ang="0">
                <a:pos x="156" y="0"/>
              </a:cxn>
            </a:cxnLst>
            <a:rect l="0" t="0" r="r" b="b"/>
            <a:pathLst>
              <a:path w="156" h="91">
                <a:moveTo>
                  <a:pt x="0" y="91"/>
                </a:moveTo>
                <a:lnTo>
                  <a:pt x="0" y="0"/>
                </a:lnTo>
                <a:lnTo>
                  <a:pt x="156" y="0"/>
                </a:lnTo>
              </a:path>
            </a:pathLst>
          </a:custGeom>
          <a:noFill/>
          <a:ln w="9525" cap="flat" cmpd="sng">
            <a:solidFill>
              <a:srgbClr val="3333FF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614" name="Freeform 70"/>
          <p:cNvSpPr>
            <a:spLocks/>
          </p:cNvSpPr>
          <p:nvPr/>
        </p:nvSpPr>
        <p:spPr bwMode="auto">
          <a:xfrm flipV="1">
            <a:off x="1457325" y="3825875"/>
            <a:ext cx="247650" cy="1062038"/>
          </a:xfrm>
          <a:custGeom>
            <a:avLst/>
            <a:gdLst/>
            <a:ahLst/>
            <a:cxnLst>
              <a:cxn ang="0">
                <a:pos x="0" y="91"/>
              </a:cxn>
              <a:cxn ang="0">
                <a:pos x="0" y="0"/>
              </a:cxn>
              <a:cxn ang="0">
                <a:pos x="156" y="0"/>
              </a:cxn>
            </a:cxnLst>
            <a:rect l="0" t="0" r="r" b="b"/>
            <a:pathLst>
              <a:path w="156" h="91">
                <a:moveTo>
                  <a:pt x="0" y="91"/>
                </a:moveTo>
                <a:lnTo>
                  <a:pt x="0" y="0"/>
                </a:lnTo>
                <a:lnTo>
                  <a:pt x="156" y="0"/>
                </a:lnTo>
              </a:path>
            </a:pathLst>
          </a:custGeom>
          <a:noFill/>
          <a:ln w="9525" cap="flat" cmpd="sng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615" name="Text Box 71"/>
          <p:cNvSpPr txBox="1">
            <a:spLocks noChangeArrowheads="1"/>
          </p:cNvSpPr>
          <p:nvPr/>
        </p:nvSpPr>
        <p:spPr bwMode="auto">
          <a:xfrm>
            <a:off x="2009775" y="4737100"/>
            <a:ext cx="352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G4</a:t>
            </a:r>
          </a:p>
        </p:txBody>
      </p:sp>
      <p:sp>
        <p:nvSpPr>
          <p:cNvPr id="108616" name="Line 72"/>
          <p:cNvSpPr>
            <a:spLocks noChangeShapeType="1"/>
          </p:cNvSpPr>
          <p:nvPr/>
        </p:nvSpPr>
        <p:spPr bwMode="auto">
          <a:xfrm>
            <a:off x="1457325" y="4502150"/>
            <a:ext cx="247650" cy="0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617" name="Freeform 73"/>
          <p:cNvSpPr>
            <a:spLocks/>
          </p:cNvSpPr>
          <p:nvPr/>
        </p:nvSpPr>
        <p:spPr bwMode="auto">
          <a:xfrm>
            <a:off x="1323975" y="4619625"/>
            <a:ext cx="390525" cy="363538"/>
          </a:xfrm>
          <a:custGeom>
            <a:avLst/>
            <a:gdLst/>
            <a:ahLst/>
            <a:cxnLst>
              <a:cxn ang="0">
                <a:pos x="0" y="91"/>
              </a:cxn>
              <a:cxn ang="0">
                <a:pos x="0" y="0"/>
              </a:cxn>
              <a:cxn ang="0">
                <a:pos x="156" y="0"/>
              </a:cxn>
            </a:cxnLst>
            <a:rect l="0" t="0" r="r" b="b"/>
            <a:pathLst>
              <a:path w="156" h="91">
                <a:moveTo>
                  <a:pt x="0" y="91"/>
                </a:moveTo>
                <a:lnTo>
                  <a:pt x="0" y="0"/>
                </a:lnTo>
                <a:lnTo>
                  <a:pt x="156" y="0"/>
                </a:lnTo>
              </a:path>
            </a:pathLst>
          </a:custGeom>
          <a:noFill/>
          <a:ln w="9525" cap="flat" cmpd="sng">
            <a:solidFill>
              <a:srgbClr val="3333FF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8618" name="Group 74"/>
          <p:cNvGrpSpPr>
            <a:grpSpLocks/>
          </p:cNvGrpSpPr>
          <p:nvPr/>
        </p:nvGrpSpPr>
        <p:grpSpPr bwMode="auto">
          <a:xfrm flipV="1">
            <a:off x="1703388" y="4468813"/>
            <a:ext cx="565150" cy="196850"/>
            <a:chOff x="1656" y="3601"/>
            <a:chExt cx="1375" cy="480"/>
          </a:xfrm>
        </p:grpSpPr>
        <p:sp>
          <p:nvSpPr>
            <p:cNvPr id="108619" name="Arc 75"/>
            <p:cNvSpPr>
              <a:spLocks/>
            </p:cNvSpPr>
            <p:nvPr/>
          </p:nvSpPr>
          <p:spPr bwMode="auto">
            <a:xfrm>
              <a:off x="2025" y="3601"/>
              <a:ext cx="681" cy="27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39"/>
                <a:gd name="T1" fmla="*/ 0 h 21600"/>
                <a:gd name="T2" fmla="*/ 21439 w 21439"/>
                <a:gd name="T3" fmla="*/ 18967 h 21600"/>
                <a:gd name="T4" fmla="*/ 0 w 2143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39" h="21600" fill="none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</a:path>
                <a:path w="21439" h="21600" stroke="0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20" name="Arc 76"/>
            <p:cNvSpPr>
              <a:spLocks/>
            </p:cNvSpPr>
            <p:nvPr/>
          </p:nvSpPr>
          <p:spPr bwMode="auto">
            <a:xfrm flipV="1">
              <a:off x="2025" y="3807"/>
              <a:ext cx="681" cy="27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39"/>
                <a:gd name="T1" fmla="*/ 0 h 21600"/>
                <a:gd name="T2" fmla="*/ 21439 w 21439"/>
                <a:gd name="T3" fmla="*/ 18967 h 21600"/>
                <a:gd name="T4" fmla="*/ 0 w 2143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39" h="21600" fill="none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</a:path>
                <a:path w="21439" h="21600" stroke="0" extrusionOk="0">
                  <a:moveTo>
                    <a:pt x="-1" y="0"/>
                  </a:moveTo>
                  <a:cubicBezTo>
                    <a:pt x="10911" y="0"/>
                    <a:pt x="20108" y="8137"/>
                    <a:pt x="21438" y="18967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21" name="Arc 77"/>
            <p:cNvSpPr>
              <a:spLocks/>
            </p:cNvSpPr>
            <p:nvPr/>
          </p:nvSpPr>
          <p:spPr bwMode="auto">
            <a:xfrm rot="2440810">
              <a:off x="1846" y="3652"/>
              <a:ext cx="340" cy="356"/>
            </a:xfrm>
            <a:custGeom>
              <a:avLst/>
              <a:gdLst>
                <a:gd name="G0" fmla="+- 0 0 0"/>
                <a:gd name="G1" fmla="+- 21479 0 0"/>
                <a:gd name="G2" fmla="+- 21600 0 0"/>
                <a:gd name="T0" fmla="*/ 2287 w 21600"/>
                <a:gd name="T1" fmla="*/ 0 h 22559"/>
                <a:gd name="T2" fmla="*/ 21573 w 21600"/>
                <a:gd name="T3" fmla="*/ 22559 h 22559"/>
                <a:gd name="T4" fmla="*/ 0 w 21600"/>
                <a:gd name="T5" fmla="*/ 21479 h 22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2559" fill="none" extrusionOk="0">
                  <a:moveTo>
                    <a:pt x="2286" y="0"/>
                  </a:moveTo>
                  <a:cubicBezTo>
                    <a:pt x="13268" y="1169"/>
                    <a:pt x="21600" y="10434"/>
                    <a:pt x="21600" y="21479"/>
                  </a:cubicBezTo>
                  <a:cubicBezTo>
                    <a:pt x="21600" y="21839"/>
                    <a:pt x="21590" y="22199"/>
                    <a:pt x="21572" y="22558"/>
                  </a:cubicBezTo>
                </a:path>
                <a:path w="21600" h="22559" stroke="0" extrusionOk="0">
                  <a:moveTo>
                    <a:pt x="2286" y="0"/>
                  </a:moveTo>
                  <a:cubicBezTo>
                    <a:pt x="13268" y="1169"/>
                    <a:pt x="21600" y="10434"/>
                    <a:pt x="21600" y="21479"/>
                  </a:cubicBezTo>
                  <a:cubicBezTo>
                    <a:pt x="21600" y="21839"/>
                    <a:pt x="21590" y="22199"/>
                    <a:pt x="21572" y="22558"/>
                  </a:cubicBezTo>
                  <a:lnTo>
                    <a:pt x="0" y="21479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22" name="Line 78"/>
            <p:cNvSpPr>
              <a:spLocks noChangeShapeType="1"/>
            </p:cNvSpPr>
            <p:nvPr/>
          </p:nvSpPr>
          <p:spPr bwMode="auto">
            <a:xfrm flipH="1">
              <a:off x="1656" y="3712"/>
              <a:ext cx="37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23" name="Line 79"/>
            <p:cNvSpPr>
              <a:spLocks noChangeShapeType="1"/>
            </p:cNvSpPr>
            <p:nvPr/>
          </p:nvSpPr>
          <p:spPr bwMode="auto">
            <a:xfrm flipH="1">
              <a:off x="2697" y="3840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24" name="Arc 80"/>
            <p:cNvSpPr>
              <a:spLocks/>
            </p:cNvSpPr>
            <p:nvPr/>
          </p:nvSpPr>
          <p:spPr bwMode="auto">
            <a:xfrm rot="2440810">
              <a:off x="1773" y="3652"/>
              <a:ext cx="340" cy="356"/>
            </a:xfrm>
            <a:custGeom>
              <a:avLst/>
              <a:gdLst>
                <a:gd name="G0" fmla="+- 0 0 0"/>
                <a:gd name="G1" fmla="+- 21479 0 0"/>
                <a:gd name="G2" fmla="+- 21600 0 0"/>
                <a:gd name="T0" fmla="*/ 2287 w 21600"/>
                <a:gd name="T1" fmla="*/ 0 h 22559"/>
                <a:gd name="T2" fmla="*/ 21573 w 21600"/>
                <a:gd name="T3" fmla="*/ 22559 h 22559"/>
                <a:gd name="T4" fmla="*/ 0 w 21600"/>
                <a:gd name="T5" fmla="*/ 21479 h 22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2559" fill="none" extrusionOk="0">
                  <a:moveTo>
                    <a:pt x="2286" y="0"/>
                  </a:moveTo>
                  <a:cubicBezTo>
                    <a:pt x="13268" y="1169"/>
                    <a:pt x="21600" y="10434"/>
                    <a:pt x="21600" y="21479"/>
                  </a:cubicBezTo>
                  <a:cubicBezTo>
                    <a:pt x="21600" y="21839"/>
                    <a:pt x="21590" y="22199"/>
                    <a:pt x="21572" y="22558"/>
                  </a:cubicBezTo>
                </a:path>
                <a:path w="21600" h="22559" stroke="0" extrusionOk="0">
                  <a:moveTo>
                    <a:pt x="2286" y="0"/>
                  </a:moveTo>
                  <a:cubicBezTo>
                    <a:pt x="13268" y="1169"/>
                    <a:pt x="21600" y="10434"/>
                    <a:pt x="21600" y="21479"/>
                  </a:cubicBezTo>
                  <a:cubicBezTo>
                    <a:pt x="21600" y="21839"/>
                    <a:pt x="21590" y="22199"/>
                    <a:pt x="21572" y="22558"/>
                  </a:cubicBezTo>
                  <a:lnTo>
                    <a:pt x="0" y="21479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25" name="Line 81"/>
            <p:cNvSpPr>
              <a:spLocks noChangeShapeType="1"/>
            </p:cNvSpPr>
            <p:nvPr/>
          </p:nvSpPr>
          <p:spPr bwMode="auto">
            <a:xfrm flipH="1">
              <a:off x="1656" y="3996"/>
              <a:ext cx="37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8626" name="Text Box 82"/>
          <p:cNvSpPr txBox="1">
            <a:spLocks noChangeArrowheads="1"/>
          </p:cNvSpPr>
          <p:nvPr/>
        </p:nvSpPr>
        <p:spPr bwMode="auto">
          <a:xfrm>
            <a:off x="2009775" y="4337050"/>
            <a:ext cx="352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G5</a:t>
            </a:r>
          </a:p>
        </p:txBody>
      </p:sp>
      <p:grpSp>
        <p:nvGrpSpPr>
          <p:cNvPr id="108627" name="Group 83"/>
          <p:cNvGrpSpPr>
            <a:grpSpLocks/>
          </p:cNvGrpSpPr>
          <p:nvPr/>
        </p:nvGrpSpPr>
        <p:grpSpPr bwMode="auto">
          <a:xfrm flipV="1">
            <a:off x="3467100" y="3535363"/>
            <a:ext cx="581025" cy="177800"/>
            <a:chOff x="1620" y="1633"/>
            <a:chExt cx="1411" cy="432"/>
          </a:xfrm>
        </p:grpSpPr>
        <p:sp>
          <p:nvSpPr>
            <p:cNvPr id="108628" name="AutoShape 84"/>
            <p:cNvSpPr>
              <a:spLocks noChangeArrowheads="1"/>
            </p:cNvSpPr>
            <p:nvPr/>
          </p:nvSpPr>
          <p:spPr bwMode="auto">
            <a:xfrm>
              <a:off x="2048" y="1633"/>
              <a:ext cx="638" cy="432"/>
            </a:xfrm>
            <a:prstGeom prst="flowChartDelay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29" name="Line 85"/>
            <p:cNvSpPr>
              <a:spLocks noChangeShapeType="1"/>
            </p:cNvSpPr>
            <p:nvPr/>
          </p:nvSpPr>
          <p:spPr bwMode="auto">
            <a:xfrm flipH="1">
              <a:off x="1620" y="1719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30" name="Line 86"/>
            <p:cNvSpPr>
              <a:spLocks noChangeShapeType="1"/>
            </p:cNvSpPr>
            <p:nvPr/>
          </p:nvSpPr>
          <p:spPr bwMode="auto">
            <a:xfrm flipH="1">
              <a:off x="1620" y="1993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31" name="Line 87"/>
            <p:cNvSpPr>
              <a:spLocks noChangeShapeType="1"/>
            </p:cNvSpPr>
            <p:nvPr/>
          </p:nvSpPr>
          <p:spPr bwMode="auto">
            <a:xfrm flipH="1">
              <a:off x="2697" y="1847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8632" name="Text Box 88"/>
          <p:cNvSpPr txBox="1">
            <a:spLocks noChangeArrowheads="1"/>
          </p:cNvSpPr>
          <p:nvPr/>
        </p:nvSpPr>
        <p:spPr bwMode="auto">
          <a:xfrm>
            <a:off x="1981200" y="3851275"/>
            <a:ext cx="352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G6</a:t>
            </a:r>
          </a:p>
        </p:txBody>
      </p:sp>
      <p:sp>
        <p:nvSpPr>
          <p:cNvPr id="108633" name="Freeform 89"/>
          <p:cNvSpPr>
            <a:spLocks/>
          </p:cNvSpPr>
          <p:nvPr/>
        </p:nvSpPr>
        <p:spPr bwMode="auto">
          <a:xfrm>
            <a:off x="1323975" y="4117975"/>
            <a:ext cx="390525" cy="585788"/>
          </a:xfrm>
          <a:custGeom>
            <a:avLst/>
            <a:gdLst/>
            <a:ahLst/>
            <a:cxnLst>
              <a:cxn ang="0">
                <a:pos x="0" y="91"/>
              </a:cxn>
              <a:cxn ang="0">
                <a:pos x="0" y="0"/>
              </a:cxn>
              <a:cxn ang="0">
                <a:pos x="156" y="0"/>
              </a:cxn>
            </a:cxnLst>
            <a:rect l="0" t="0" r="r" b="b"/>
            <a:pathLst>
              <a:path w="156" h="91">
                <a:moveTo>
                  <a:pt x="0" y="91"/>
                </a:moveTo>
                <a:lnTo>
                  <a:pt x="0" y="0"/>
                </a:lnTo>
                <a:lnTo>
                  <a:pt x="156" y="0"/>
                </a:lnTo>
              </a:path>
            </a:pathLst>
          </a:custGeom>
          <a:noFill/>
          <a:ln w="9525" cap="flat" cmpd="sng">
            <a:solidFill>
              <a:srgbClr val="3333FF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634" name="Line 90"/>
          <p:cNvSpPr>
            <a:spLocks noChangeShapeType="1"/>
          </p:cNvSpPr>
          <p:nvPr/>
        </p:nvSpPr>
        <p:spPr bwMode="auto">
          <a:xfrm>
            <a:off x="1252538" y="4006850"/>
            <a:ext cx="406400" cy="0"/>
          </a:xfrm>
          <a:prstGeom prst="line">
            <a:avLst/>
          </a:prstGeom>
          <a:noFill/>
          <a:ln w="9525">
            <a:solidFill>
              <a:srgbClr val="0099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635" name="Freeform 91"/>
          <p:cNvSpPr>
            <a:spLocks/>
          </p:cNvSpPr>
          <p:nvPr/>
        </p:nvSpPr>
        <p:spPr bwMode="auto">
          <a:xfrm>
            <a:off x="2219325" y="2470150"/>
            <a:ext cx="247650" cy="2473325"/>
          </a:xfrm>
          <a:custGeom>
            <a:avLst/>
            <a:gdLst/>
            <a:ahLst/>
            <a:cxnLst>
              <a:cxn ang="0">
                <a:pos x="0" y="1602"/>
              </a:cxn>
              <a:cxn ang="0">
                <a:pos x="150" y="1602"/>
              </a:cxn>
              <a:cxn ang="0">
                <a:pos x="150" y="0"/>
              </a:cxn>
            </a:cxnLst>
            <a:rect l="0" t="0" r="r" b="b"/>
            <a:pathLst>
              <a:path w="150" h="1602">
                <a:moveTo>
                  <a:pt x="0" y="1602"/>
                </a:moveTo>
                <a:lnTo>
                  <a:pt x="150" y="1602"/>
                </a:lnTo>
                <a:lnTo>
                  <a:pt x="15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636" name="Freeform 92"/>
          <p:cNvSpPr>
            <a:spLocks/>
          </p:cNvSpPr>
          <p:nvPr/>
        </p:nvSpPr>
        <p:spPr bwMode="auto">
          <a:xfrm>
            <a:off x="1343025" y="2352675"/>
            <a:ext cx="1670050" cy="388938"/>
          </a:xfrm>
          <a:custGeom>
            <a:avLst/>
            <a:gdLst/>
            <a:ahLst/>
            <a:cxnLst>
              <a:cxn ang="0">
                <a:pos x="0" y="91"/>
              </a:cxn>
              <a:cxn ang="0">
                <a:pos x="0" y="0"/>
              </a:cxn>
              <a:cxn ang="0">
                <a:pos x="156" y="0"/>
              </a:cxn>
            </a:cxnLst>
            <a:rect l="0" t="0" r="r" b="b"/>
            <a:pathLst>
              <a:path w="156" h="91">
                <a:moveTo>
                  <a:pt x="0" y="91"/>
                </a:moveTo>
                <a:lnTo>
                  <a:pt x="0" y="0"/>
                </a:lnTo>
                <a:lnTo>
                  <a:pt x="156" y="0"/>
                </a:lnTo>
              </a:path>
            </a:pathLst>
          </a:custGeom>
          <a:noFill/>
          <a:ln w="9525" cap="flat" cmpd="sng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8637" name="Group 93"/>
          <p:cNvGrpSpPr>
            <a:grpSpLocks/>
          </p:cNvGrpSpPr>
          <p:nvPr/>
        </p:nvGrpSpPr>
        <p:grpSpPr bwMode="auto">
          <a:xfrm flipV="1">
            <a:off x="1655763" y="3967163"/>
            <a:ext cx="565150" cy="196850"/>
            <a:chOff x="1656" y="2623"/>
            <a:chExt cx="1375" cy="480"/>
          </a:xfrm>
        </p:grpSpPr>
        <p:grpSp>
          <p:nvGrpSpPr>
            <p:cNvPr id="108638" name="Group 94"/>
            <p:cNvGrpSpPr>
              <a:grpSpLocks/>
            </p:cNvGrpSpPr>
            <p:nvPr/>
          </p:nvGrpSpPr>
          <p:grpSpPr bwMode="auto">
            <a:xfrm>
              <a:off x="1846" y="2623"/>
              <a:ext cx="860" cy="480"/>
              <a:chOff x="2254" y="3559"/>
              <a:chExt cx="1076" cy="600"/>
            </a:xfrm>
          </p:grpSpPr>
          <p:sp>
            <p:nvSpPr>
              <p:cNvPr id="108639" name="Arc 95"/>
              <p:cNvSpPr>
                <a:spLocks/>
              </p:cNvSpPr>
              <p:nvPr/>
            </p:nvSpPr>
            <p:spPr bwMode="auto">
              <a:xfrm>
                <a:off x="2478" y="3559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40" name="Arc 96"/>
              <p:cNvSpPr>
                <a:spLocks/>
              </p:cNvSpPr>
              <p:nvPr/>
            </p:nvSpPr>
            <p:spPr bwMode="auto">
              <a:xfrm flipV="1">
                <a:off x="2478" y="3817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41" name="Arc 97"/>
              <p:cNvSpPr>
                <a:spLocks/>
              </p:cNvSpPr>
              <p:nvPr/>
            </p:nvSpPr>
            <p:spPr bwMode="auto">
              <a:xfrm rot="2440810">
                <a:off x="2254" y="3623"/>
                <a:ext cx="426" cy="445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8642" name="Line 98"/>
            <p:cNvSpPr>
              <a:spLocks noChangeShapeType="1"/>
            </p:cNvSpPr>
            <p:nvPr/>
          </p:nvSpPr>
          <p:spPr bwMode="auto">
            <a:xfrm flipH="1">
              <a:off x="1656" y="2734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43" name="Line 99"/>
            <p:cNvSpPr>
              <a:spLocks noChangeShapeType="1"/>
            </p:cNvSpPr>
            <p:nvPr/>
          </p:nvSpPr>
          <p:spPr bwMode="auto">
            <a:xfrm flipH="1">
              <a:off x="1656" y="3008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44" name="Line 100"/>
            <p:cNvSpPr>
              <a:spLocks noChangeShapeType="1"/>
            </p:cNvSpPr>
            <p:nvPr/>
          </p:nvSpPr>
          <p:spPr bwMode="auto">
            <a:xfrm flipH="1">
              <a:off x="2697" y="2862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8645" name="Group 101"/>
          <p:cNvGrpSpPr>
            <a:grpSpLocks/>
          </p:cNvGrpSpPr>
          <p:nvPr/>
        </p:nvGrpSpPr>
        <p:grpSpPr bwMode="auto">
          <a:xfrm flipV="1">
            <a:off x="1655763" y="4846638"/>
            <a:ext cx="565150" cy="196850"/>
            <a:chOff x="1656" y="2623"/>
            <a:chExt cx="1375" cy="480"/>
          </a:xfrm>
        </p:grpSpPr>
        <p:grpSp>
          <p:nvGrpSpPr>
            <p:cNvPr id="108646" name="Group 102"/>
            <p:cNvGrpSpPr>
              <a:grpSpLocks/>
            </p:cNvGrpSpPr>
            <p:nvPr/>
          </p:nvGrpSpPr>
          <p:grpSpPr bwMode="auto">
            <a:xfrm>
              <a:off x="1846" y="2623"/>
              <a:ext cx="860" cy="480"/>
              <a:chOff x="2254" y="3559"/>
              <a:chExt cx="1076" cy="600"/>
            </a:xfrm>
          </p:grpSpPr>
          <p:sp>
            <p:nvSpPr>
              <p:cNvPr id="108647" name="Arc 103"/>
              <p:cNvSpPr>
                <a:spLocks/>
              </p:cNvSpPr>
              <p:nvPr/>
            </p:nvSpPr>
            <p:spPr bwMode="auto">
              <a:xfrm>
                <a:off x="2478" y="3559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48" name="Arc 104"/>
              <p:cNvSpPr>
                <a:spLocks/>
              </p:cNvSpPr>
              <p:nvPr/>
            </p:nvSpPr>
            <p:spPr bwMode="auto">
              <a:xfrm flipV="1">
                <a:off x="2478" y="3817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49" name="Arc 105"/>
              <p:cNvSpPr>
                <a:spLocks/>
              </p:cNvSpPr>
              <p:nvPr/>
            </p:nvSpPr>
            <p:spPr bwMode="auto">
              <a:xfrm rot="2440810">
                <a:off x="2254" y="3623"/>
                <a:ext cx="426" cy="445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8650" name="Line 106"/>
            <p:cNvSpPr>
              <a:spLocks noChangeShapeType="1"/>
            </p:cNvSpPr>
            <p:nvPr/>
          </p:nvSpPr>
          <p:spPr bwMode="auto">
            <a:xfrm flipH="1">
              <a:off x="1656" y="2734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51" name="Line 107"/>
            <p:cNvSpPr>
              <a:spLocks noChangeShapeType="1"/>
            </p:cNvSpPr>
            <p:nvPr/>
          </p:nvSpPr>
          <p:spPr bwMode="auto">
            <a:xfrm flipH="1">
              <a:off x="1656" y="3008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52" name="Line 108"/>
            <p:cNvSpPr>
              <a:spLocks noChangeShapeType="1"/>
            </p:cNvSpPr>
            <p:nvPr/>
          </p:nvSpPr>
          <p:spPr bwMode="auto">
            <a:xfrm flipH="1">
              <a:off x="2697" y="2862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8653" name="Text Box 109"/>
          <p:cNvSpPr txBox="1">
            <a:spLocks noChangeArrowheads="1"/>
          </p:cNvSpPr>
          <p:nvPr/>
        </p:nvSpPr>
        <p:spPr bwMode="auto">
          <a:xfrm>
            <a:off x="3343275" y="2203450"/>
            <a:ext cx="352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G7</a:t>
            </a:r>
          </a:p>
        </p:txBody>
      </p:sp>
      <p:sp>
        <p:nvSpPr>
          <p:cNvPr id="108654" name="Line 110"/>
          <p:cNvSpPr>
            <a:spLocks noChangeShapeType="1"/>
          </p:cNvSpPr>
          <p:nvPr/>
        </p:nvSpPr>
        <p:spPr bwMode="auto">
          <a:xfrm>
            <a:off x="1409700" y="3676650"/>
            <a:ext cx="2066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655" name="Line 111"/>
          <p:cNvSpPr>
            <a:spLocks noChangeShapeType="1"/>
          </p:cNvSpPr>
          <p:nvPr/>
        </p:nvSpPr>
        <p:spPr bwMode="auto">
          <a:xfrm>
            <a:off x="3162300" y="2590800"/>
            <a:ext cx="0" cy="13525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656" name="Text Box 112"/>
          <p:cNvSpPr txBox="1">
            <a:spLocks noChangeArrowheads="1"/>
          </p:cNvSpPr>
          <p:nvPr/>
        </p:nvSpPr>
        <p:spPr bwMode="auto">
          <a:xfrm>
            <a:off x="3810000" y="3422650"/>
            <a:ext cx="352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G8</a:t>
            </a:r>
          </a:p>
        </p:txBody>
      </p:sp>
      <p:sp>
        <p:nvSpPr>
          <p:cNvPr id="108657" name="Line 113"/>
          <p:cNvSpPr>
            <a:spLocks noChangeShapeType="1"/>
          </p:cNvSpPr>
          <p:nvPr/>
        </p:nvSpPr>
        <p:spPr bwMode="auto">
          <a:xfrm>
            <a:off x="2219325" y="4067175"/>
            <a:ext cx="1758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8658" name="Group 114"/>
          <p:cNvGrpSpPr>
            <a:grpSpLocks/>
          </p:cNvGrpSpPr>
          <p:nvPr/>
        </p:nvGrpSpPr>
        <p:grpSpPr bwMode="auto">
          <a:xfrm flipV="1">
            <a:off x="3971925" y="3922713"/>
            <a:ext cx="581025" cy="177800"/>
            <a:chOff x="1620" y="1633"/>
            <a:chExt cx="1411" cy="432"/>
          </a:xfrm>
        </p:grpSpPr>
        <p:sp>
          <p:nvSpPr>
            <p:cNvPr id="108659" name="AutoShape 115"/>
            <p:cNvSpPr>
              <a:spLocks noChangeArrowheads="1"/>
            </p:cNvSpPr>
            <p:nvPr/>
          </p:nvSpPr>
          <p:spPr bwMode="auto">
            <a:xfrm>
              <a:off x="2048" y="1633"/>
              <a:ext cx="638" cy="432"/>
            </a:xfrm>
            <a:prstGeom prst="flowChartDelay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60" name="Line 116"/>
            <p:cNvSpPr>
              <a:spLocks noChangeShapeType="1"/>
            </p:cNvSpPr>
            <p:nvPr/>
          </p:nvSpPr>
          <p:spPr bwMode="auto">
            <a:xfrm flipH="1">
              <a:off x="1620" y="1719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61" name="Line 117"/>
            <p:cNvSpPr>
              <a:spLocks noChangeShapeType="1"/>
            </p:cNvSpPr>
            <p:nvPr/>
          </p:nvSpPr>
          <p:spPr bwMode="auto">
            <a:xfrm flipH="1">
              <a:off x="1620" y="1993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62" name="Line 118"/>
            <p:cNvSpPr>
              <a:spLocks noChangeShapeType="1"/>
            </p:cNvSpPr>
            <p:nvPr/>
          </p:nvSpPr>
          <p:spPr bwMode="auto">
            <a:xfrm flipH="1">
              <a:off x="2697" y="1847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8663" name="Text Box 119"/>
          <p:cNvSpPr txBox="1">
            <a:spLocks noChangeArrowheads="1"/>
          </p:cNvSpPr>
          <p:nvPr/>
        </p:nvSpPr>
        <p:spPr bwMode="auto">
          <a:xfrm>
            <a:off x="4286250" y="3794125"/>
            <a:ext cx="352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G9</a:t>
            </a:r>
          </a:p>
        </p:txBody>
      </p:sp>
      <p:sp>
        <p:nvSpPr>
          <p:cNvPr id="108664" name="Freeform 120"/>
          <p:cNvSpPr>
            <a:spLocks/>
          </p:cNvSpPr>
          <p:nvPr/>
        </p:nvSpPr>
        <p:spPr bwMode="auto">
          <a:xfrm flipV="1">
            <a:off x="1343025" y="2787650"/>
            <a:ext cx="314325" cy="582613"/>
          </a:xfrm>
          <a:custGeom>
            <a:avLst/>
            <a:gdLst/>
            <a:ahLst/>
            <a:cxnLst>
              <a:cxn ang="0">
                <a:pos x="0" y="91"/>
              </a:cxn>
              <a:cxn ang="0">
                <a:pos x="0" y="0"/>
              </a:cxn>
              <a:cxn ang="0">
                <a:pos x="156" y="0"/>
              </a:cxn>
            </a:cxnLst>
            <a:rect l="0" t="0" r="r" b="b"/>
            <a:pathLst>
              <a:path w="156" h="91">
                <a:moveTo>
                  <a:pt x="0" y="91"/>
                </a:moveTo>
                <a:lnTo>
                  <a:pt x="0" y="0"/>
                </a:lnTo>
                <a:lnTo>
                  <a:pt x="156" y="0"/>
                </a:lnTo>
              </a:path>
            </a:pathLst>
          </a:custGeom>
          <a:noFill/>
          <a:ln w="9525" cap="flat" cmpd="sng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665" name="Line 121"/>
          <p:cNvSpPr>
            <a:spLocks noChangeShapeType="1"/>
          </p:cNvSpPr>
          <p:nvPr/>
        </p:nvSpPr>
        <p:spPr bwMode="auto">
          <a:xfrm>
            <a:off x="1457325" y="3257550"/>
            <a:ext cx="247650" cy="0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8666" name="Group 122"/>
          <p:cNvGrpSpPr>
            <a:grpSpLocks/>
          </p:cNvGrpSpPr>
          <p:nvPr/>
        </p:nvGrpSpPr>
        <p:grpSpPr bwMode="auto">
          <a:xfrm flipV="1">
            <a:off x="1676400" y="3227388"/>
            <a:ext cx="581025" cy="177800"/>
            <a:chOff x="1620" y="1633"/>
            <a:chExt cx="1411" cy="432"/>
          </a:xfrm>
        </p:grpSpPr>
        <p:sp>
          <p:nvSpPr>
            <p:cNvPr id="108667" name="AutoShape 123"/>
            <p:cNvSpPr>
              <a:spLocks noChangeArrowheads="1"/>
            </p:cNvSpPr>
            <p:nvPr/>
          </p:nvSpPr>
          <p:spPr bwMode="auto">
            <a:xfrm>
              <a:off x="2048" y="1633"/>
              <a:ext cx="638" cy="432"/>
            </a:xfrm>
            <a:prstGeom prst="flowChartDelay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68" name="Line 124"/>
            <p:cNvSpPr>
              <a:spLocks noChangeShapeType="1"/>
            </p:cNvSpPr>
            <p:nvPr/>
          </p:nvSpPr>
          <p:spPr bwMode="auto">
            <a:xfrm flipH="1">
              <a:off x="1620" y="1719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69" name="Line 125"/>
            <p:cNvSpPr>
              <a:spLocks noChangeShapeType="1"/>
            </p:cNvSpPr>
            <p:nvPr/>
          </p:nvSpPr>
          <p:spPr bwMode="auto">
            <a:xfrm flipH="1">
              <a:off x="1620" y="1993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70" name="Line 126"/>
            <p:cNvSpPr>
              <a:spLocks noChangeShapeType="1"/>
            </p:cNvSpPr>
            <p:nvPr/>
          </p:nvSpPr>
          <p:spPr bwMode="auto">
            <a:xfrm flipH="1">
              <a:off x="2697" y="1847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8671" name="Text Box 127"/>
          <p:cNvSpPr txBox="1">
            <a:spLocks noChangeArrowheads="1"/>
          </p:cNvSpPr>
          <p:nvPr/>
        </p:nvSpPr>
        <p:spPr bwMode="auto">
          <a:xfrm>
            <a:off x="2019300" y="3127375"/>
            <a:ext cx="4222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G10</a:t>
            </a:r>
          </a:p>
        </p:txBody>
      </p:sp>
      <p:grpSp>
        <p:nvGrpSpPr>
          <p:cNvPr id="108672" name="Group 128"/>
          <p:cNvGrpSpPr>
            <a:grpSpLocks/>
          </p:cNvGrpSpPr>
          <p:nvPr/>
        </p:nvGrpSpPr>
        <p:grpSpPr bwMode="auto">
          <a:xfrm flipV="1">
            <a:off x="4857750" y="4170363"/>
            <a:ext cx="581025" cy="177800"/>
            <a:chOff x="1620" y="1633"/>
            <a:chExt cx="1411" cy="432"/>
          </a:xfrm>
        </p:grpSpPr>
        <p:sp>
          <p:nvSpPr>
            <p:cNvPr id="108673" name="AutoShape 129"/>
            <p:cNvSpPr>
              <a:spLocks noChangeArrowheads="1"/>
            </p:cNvSpPr>
            <p:nvPr/>
          </p:nvSpPr>
          <p:spPr bwMode="auto">
            <a:xfrm>
              <a:off x="2048" y="1633"/>
              <a:ext cx="638" cy="432"/>
            </a:xfrm>
            <a:prstGeom prst="flowChartDelay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74" name="Line 130"/>
            <p:cNvSpPr>
              <a:spLocks noChangeShapeType="1"/>
            </p:cNvSpPr>
            <p:nvPr/>
          </p:nvSpPr>
          <p:spPr bwMode="auto">
            <a:xfrm flipH="1">
              <a:off x="1620" y="1719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75" name="Line 131"/>
            <p:cNvSpPr>
              <a:spLocks noChangeShapeType="1"/>
            </p:cNvSpPr>
            <p:nvPr/>
          </p:nvSpPr>
          <p:spPr bwMode="auto">
            <a:xfrm flipH="1">
              <a:off x="1620" y="1993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76" name="Line 132"/>
            <p:cNvSpPr>
              <a:spLocks noChangeShapeType="1"/>
            </p:cNvSpPr>
            <p:nvPr/>
          </p:nvSpPr>
          <p:spPr bwMode="auto">
            <a:xfrm flipH="1">
              <a:off x="2697" y="1847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8677" name="Text Box 133"/>
          <p:cNvSpPr txBox="1">
            <a:spLocks noChangeArrowheads="1"/>
          </p:cNvSpPr>
          <p:nvPr/>
        </p:nvSpPr>
        <p:spPr bwMode="auto">
          <a:xfrm>
            <a:off x="5200650" y="4070350"/>
            <a:ext cx="4222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G11</a:t>
            </a:r>
          </a:p>
        </p:txBody>
      </p:sp>
      <p:sp>
        <p:nvSpPr>
          <p:cNvPr id="108678" name="Line 134"/>
          <p:cNvSpPr>
            <a:spLocks noChangeShapeType="1"/>
          </p:cNvSpPr>
          <p:nvPr/>
        </p:nvSpPr>
        <p:spPr bwMode="auto">
          <a:xfrm>
            <a:off x="1333500" y="4311650"/>
            <a:ext cx="3524250" cy="0"/>
          </a:xfrm>
          <a:prstGeom prst="line">
            <a:avLst/>
          </a:prstGeom>
          <a:noFill/>
          <a:ln w="9525">
            <a:solidFill>
              <a:srgbClr val="3333FF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679" name="Freeform 135"/>
          <p:cNvSpPr>
            <a:spLocks/>
          </p:cNvSpPr>
          <p:nvPr/>
        </p:nvSpPr>
        <p:spPr bwMode="auto">
          <a:xfrm>
            <a:off x="1571625" y="3038475"/>
            <a:ext cx="1905000" cy="1162050"/>
          </a:xfrm>
          <a:custGeom>
            <a:avLst/>
            <a:gdLst/>
            <a:ahLst/>
            <a:cxnLst>
              <a:cxn ang="0">
                <a:pos x="888" y="0"/>
              </a:cxn>
              <a:cxn ang="0">
                <a:pos x="0" y="6"/>
              </a:cxn>
              <a:cxn ang="0">
                <a:pos x="6" y="786"/>
              </a:cxn>
            </a:cxnLst>
            <a:rect l="0" t="0" r="r" b="b"/>
            <a:pathLst>
              <a:path w="888" h="786">
                <a:moveTo>
                  <a:pt x="888" y="0"/>
                </a:moveTo>
                <a:lnTo>
                  <a:pt x="0" y="6"/>
                </a:lnTo>
                <a:lnTo>
                  <a:pt x="6" y="786"/>
                </a:lnTo>
              </a:path>
            </a:pathLst>
          </a:custGeom>
          <a:noFill/>
          <a:ln w="9525" cap="flat" cmpd="sng">
            <a:solidFill>
              <a:srgbClr val="0099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680" name="Freeform 136"/>
          <p:cNvSpPr>
            <a:spLocks/>
          </p:cNvSpPr>
          <p:nvPr/>
        </p:nvSpPr>
        <p:spPr bwMode="auto">
          <a:xfrm>
            <a:off x="628650" y="1590675"/>
            <a:ext cx="1588" cy="2038350"/>
          </a:xfrm>
          <a:custGeom>
            <a:avLst/>
            <a:gdLst/>
            <a:ahLst/>
            <a:cxnLst>
              <a:cxn ang="0">
                <a:pos x="0" y="1284"/>
              </a:cxn>
              <a:cxn ang="0">
                <a:pos x="0" y="0"/>
              </a:cxn>
            </a:cxnLst>
            <a:rect l="0" t="0" r="r" b="b"/>
            <a:pathLst>
              <a:path w="1" h="1284">
                <a:moveTo>
                  <a:pt x="0" y="1284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8681" name="Group 137"/>
          <p:cNvGrpSpPr>
            <a:grpSpLocks/>
          </p:cNvGrpSpPr>
          <p:nvPr/>
        </p:nvGrpSpPr>
        <p:grpSpPr bwMode="auto">
          <a:xfrm flipV="1">
            <a:off x="633413" y="1443038"/>
            <a:ext cx="565150" cy="196850"/>
            <a:chOff x="1656" y="2623"/>
            <a:chExt cx="1375" cy="480"/>
          </a:xfrm>
        </p:grpSpPr>
        <p:grpSp>
          <p:nvGrpSpPr>
            <p:cNvPr id="108682" name="Group 138"/>
            <p:cNvGrpSpPr>
              <a:grpSpLocks/>
            </p:cNvGrpSpPr>
            <p:nvPr/>
          </p:nvGrpSpPr>
          <p:grpSpPr bwMode="auto">
            <a:xfrm>
              <a:off x="1846" y="2623"/>
              <a:ext cx="860" cy="480"/>
              <a:chOff x="2254" y="3559"/>
              <a:chExt cx="1076" cy="600"/>
            </a:xfrm>
          </p:grpSpPr>
          <p:sp>
            <p:nvSpPr>
              <p:cNvPr id="108683" name="Arc 139"/>
              <p:cNvSpPr>
                <a:spLocks/>
              </p:cNvSpPr>
              <p:nvPr/>
            </p:nvSpPr>
            <p:spPr bwMode="auto">
              <a:xfrm>
                <a:off x="2478" y="3559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84" name="Arc 140"/>
              <p:cNvSpPr>
                <a:spLocks/>
              </p:cNvSpPr>
              <p:nvPr/>
            </p:nvSpPr>
            <p:spPr bwMode="auto">
              <a:xfrm flipV="1">
                <a:off x="2478" y="3817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85" name="Arc 141"/>
              <p:cNvSpPr>
                <a:spLocks/>
              </p:cNvSpPr>
              <p:nvPr/>
            </p:nvSpPr>
            <p:spPr bwMode="auto">
              <a:xfrm rot="2440810">
                <a:off x="2254" y="3623"/>
                <a:ext cx="426" cy="445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8686" name="Line 142"/>
            <p:cNvSpPr>
              <a:spLocks noChangeShapeType="1"/>
            </p:cNvSpPr>
            <p:nvPr/>
          </p:nvSpPr>
          <p:spPr bwMode="auto">
            <a:xfrm flipH="1">
              <a:off x="1656" y="2734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87" name="Line 143"/>
            <p:cNvSpPr>
              <a:spLocks noChangeShapeType="1"/>
            </p:cNvSpPr>
            <p:nvPr/>
          </p:nvSpPr>
          <p:spPr bwMode="auto">
            <a:xfrm flipH="1">
              <a:off x="1656" y="3008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88" name="Line 144"/>
            <p:cNvSpPr>
              <a:spLocks noChangeShapeType="1"/>
            </p:cNvSpPr>
            <p:nvPr/>
          </p:nvSpPr>
          <p:spPr bwMode="auto">
            <a:xfrm flipH="1">
              <a:off x="2697" y="2862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8689" name="Text Box 145"/>
          <p:cNvSpPr txBox="1">
            <a:spLocks noChangeArrowheads="1"/>
          </p:cNvSpPr>
          <p:nvPr/>
        </p:nvSpPr>
        <p:spPr bwMode="auto">
          <a:xfrm>
            <a:off x="971550" y="1327150"/>
            <a:ext cx="4222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G12</a:t>
            </a:r>
          </a:p>
        </p:txBody>
      </p:sp>
      <p:sp>
        <p:nvSpPr>
          <p:cNvPr id="108690" name="Line 146"/>
          <p:cNvSpPr>
            <a:spLocks noChangeShapeType="1"/>
          </p:cNvSpPr>
          <p:nvPr/>
        </p:nvSpPr>
        <p:spPr bwMode="auto">
          <a:xfrm>
            <a:off x="3167063" y="2933700"/>
            <a:ext cx="33972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8691" name="Group 147"/>
          <p:cNvGrpSpPr>
            <a:grpSpLocks/>
          </p:cNvGrpSpPr>
          <p:nvPr/>
        </p:nvGrpSpPr>
        <p:grpSpPr bwMode="auto">
          <a:xfrm flipV="1">
            <a:off x="3475038" y="2894013"/>
            <a:ext cx="565150" cy="196850"/>
            <a:chOff x="1656" y="2623"/>
            <a:chExt cx="1375" cy="480"/>
          </a:xfrm>
        </p:grpSpPr>
        <p:grpSp>
          <p:nvGrpSpPr>
            <p:cNvPr id="108692" name="Group 148"/>
            <p:cNvGrpSpPr>
              <a:grpSpLocks/>
            </p:cNvGrpSpPr>
            <p:nvPr/>
          </p:nvGrpSpPr>
          <p:grpSpPr bwMode="auto">
            <a:xfrm>
              <a:off x="1846" y="2623"/>
              <a:ext cx="860" cy="480"/>
              <a:chOff x="2254" y="3559"/>
              <a:chExt cx="1076" cy="600"/>
            </a:xfrm>
          </p:grpSpPr>
          <p:sp>
            <p:nvSpPr>
              <p:cNvPr id="108693" name="Arc 149"/>
              <p:cNvSpPr>
                <a:spLocks/>
              </p:cNvSpPr>
              <p:nvPr/>
            </p:nvSpPr>
            <p:spPr bwMode="auto">
              <a:xfrm>
                <a:off x="2478" y="3559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94" name="Arc 150"/>
              <p:cNvSpPr>
                <a:spLocks/>
              </p:cNvSpPr>
              <p:nvPr/>
            </p:nvSpPr>
            <p:spPr bwMode="auto">
              <a:xfrm flipV="1">
                <a:off x="2478" y="3817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95" name="Arc 151"/>
              <p:cNvSpPr>
                <a:spLocks/>
              </p:cNvSpPr>
              <p:nvPr/>
            </p:nvSpPr>
            <p:spPr bwMode="auto">
              <a:xfrm rot="2440810">
                <a:off x="2254" y="3623"/>
                <a:ext cx="426" cy="445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8696" name="Line 152"/>
            <p:cNvSpPr>
              <a:spLocks noChangeShapeType="1"/>
            </p:cNvSpPr>
            <p:nvPr/>
          </p:nvSpPr>
          <p:spPr bwMode="auto">
            <a:xfrm flipH="1">
              <a:off x="1656" y="2734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97" name="Line 153"/>
            <p:cNvSpPr>
              <a:spLocks noChangeShapeType="1"/>
            </p:cNvSpPr>
            <p:nvPr/>
          </p:nvSpPr>
          <p:spPr bwMode="auto">
            <a:xfrm flipH="1">
              <a:off x="1656" y="3008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98" name="Line 154"/>
            <p:cNvSpPr>
              <a:spLocks noChangeShapeType="1"/>
            </p:cNvSpPr>
            <p:nvPr/>
          </p:nvSpPr>
          <p:spPr bwMode="auto">
            <a:xfrm flipH="1">
              <a:off x="2697" y="2862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8699" name="Text Box 155"/>
          <p:cNvSpPr txBox="1">
            <a:spLocks noChangeArrowheads="1"/>
          </p:cNvSpPr>
          <p:nvPr/>
        </p:nvSpPr>
        <p:spPr bwMode="auto">
          <a:xfrm>
            <a:off x="3810000" y="2784475"/>
            <a:ext cx="4222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G13</a:t>
            </a:r>
          </a:p>
        </p:txBody>
      </p:sp>
      <p:sp>
        <p:nvSpPr>
          <p:cNvPr id="108700" name="Line 156"/>
          <p:cNvSpPr>
            <a:spLocks noChangeShapeType="1"/>
          </p:cNvSpPr>
          <p:nvPr/>
        </p:nvSpPr>
        <p:spPr bwMode="auto">
          <a:xfrm>
            <a:off x="3590925" y="2413000"/>
            <a:ext cx="174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701" name="Freeform 157"/>
          <p:cNvSpPr>
            <a:spLocks/>
          </p:cNvSpPr>
          <p:nvPr/>
        </p:nvSpPr>
        <p:spPr bwMode="auto">
          <a:xfrm>
            <a:off x="514350" y="1476375"/>
            <a:ext cx="3267075" cy="819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98"/>
              </a:cxn>
              <a:cxn ang="0">
                <a:pos x="1716" y="186"/>
              </a:cxn>
              <a:cxn ang="0">
                <a:pos x="1710" y="516"/>
              </a:cxn>
            </a:cxnLst>
            <a:rect l="0" t="0" r="r" b="b"/>
            <a:pathLst>
              <a:path w="1716" h="516">
                <a:moveTo>
                  <a:pt x="0" y="0"/>
                </a:moveTo>
                <a:lnTo>
                  <a:pt x="0" y="198"/>
                </a:lnTo>
                <a:lnTo>
                  <a:pt x="1716" y="186"/>
                </a:lnTo>
                <a:lnTo>
                  <a:pt x="1710" y="516"/>
                </a:lnTo>
              </a:path>
            </a:pathLst>
          </a:custGeom>
          <a:noFill/>
          <a:ln w="9525" cap="flat" cmpd="sng">
            <a:solidFill>
              <a:srgbClr val="66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8702" name="Group 158"/>
          <p:cNvGrpSpPr>
            <a:grpSpLocks/>
          </p:cNvGrpSpPr>
          <p:nvPr/>
        </p:nvGrpSpPr>
        <p:grpSpPr bwMode="auto">
          <a:xfrm flipV="1">
            <a:off x="3770313" y="2262188"/>
            <a:ext cx="565150" cy="196850"/>
            <a:chOff x="1656" y="2623"/>
            <a:chExt cx="1375" cy="480"/>
          </a:xfrm>
        </p:grpSpPr>
        <p:grpSp>
          <p:nvGrpSpPr>
            <p:cNvPr id="108703" name="Group 159"/>
            <p:cNvGrpSpPr>
              <a:grpSpLocks/>
            </p:cNvGrpSpPr>
            <p:nvPr/>
          </p:nvGrpSpPr>
          <p:grpSpPr bwMode="auto">
            <a:xfrm>
              <a:off x="1846" y="2623"/>
              <a:ext cx="860" cy="480"/>
              <a:chOff x="2254" y="3559"/>
              <a:chExt cx="1076" cy="600"/>
            </a:xfrm>
          </p:grpSpPr>
          <p:sp>
            <p:nvSpPr>
              <p:cNvPr id="108704" name="Arc 160"/>
              <p:cNvSpPr>
                <a:spLocks/>
              </p:cNvSpPr>
              <p:nvPr/>
            </p:nvSpPr>
            <p:spPr bwMode="auto">
              <a:xfrm>
                <a:off x="2478" y="3559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05" name="Arc 161"/>
              <p:cNvSpPr>
                <a:spLocks/>
              </p:cNvSpPr>
              <p:nvPr/>
            </p:nvSpPr>
            <p:spPr bwMode="auto">
              <a:xfrm flipV="1">
                <a:off x="2478" y="3817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06" name="Arc 162"/>
              <p:cNvSpPr>
                <a:spLocks/>
              </p:cNvSpPr>
              <p:nvPr/>
            </p:nvSpPr>
            <p:spPr bwMode="auto">
              <a:xfrm rot="2440810">
                <a:off x="2254" y="3623"/>
                <a:ext cx="426" cy="445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8707" name="Line 163"/>
            <p:cNvSpPr>
              <a:spLocks noChangeShapeType="1"/>
            </p:cNvSpPr>
            <p:nvPr/>
          </p:nvSpPr>
          <p:spPr bwMode="auto">
            <a:xfrm flipH="1">
              <a:off x="1656" y="2734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708" name="Line 164"/>
            <p:cNvSpPr>
              <a:spLocks noChangeShapeType="1"/>
            </p:cNvSpPr>
            <p:nvPr/>
          </p:nvSpPr>
          <p:spPr bwMode="auto">
            <a:xfrm flipH="1">
              <a:off x="1656" y="3008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709" name="Line 165"/>
            <p:cNvSpPr>
              <a:spLocks noChangeShapeType="1"/>
            </p:cNvSpPr>
            <p:nvPr/>
          </p:nvSpPr>
          <p:spPr bwMode="auto">
            <a:xfrm flipH="1">
              <a:off x="2697" y="2862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8710" name="Text Box 166"/>
          <p:cNvSpPr txBox="1">
            <a:spLocks noChangeArrowheads="1"/>
          </p:cNvSpPr>
          <p:nvPr/>
        </p:nvSpPr>
        <p:spPr bwMode="auto">
          <a:xfrm>
            <a:off x="4076700" y="2136775"/>
            <a:ext cx="4222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G14</a:t>
            </a:r>
          </a:p>
        </p:txBody>
      </p:sp>
      <p:grpSp>
        <p:nvGrpSpPr>
          <p:cNvPr id="108711" name="Group 167"/>
          <p:cNvGrpSpPr>
            <a:grpSpLocks/>
          </p:cNvGrpSpPr>
          <p:nvPr/>
        </p:nvGrpSpPr>
        <p:grpSpPr bwMode="auto">
          <a:xfrm flipV="1">
            <a:off x="4779963" y="1731963"/>
            <a:ext cx="565150" cy="196850"/>
            <a:chOff x="1656" y="2623"/>
            <a:chExt cx="1375" cy="480"/>
          </a:xfrm>
        </p:grpSpPr>
        <p:grpSp>
          <p:nvGrpSpPr>
            <p:cNvPr id="108712" name="Group 168"/>
            <p:cNvGrpSpPr>
              <a:grpSpLocks/>
            </p:cNvGrpSpPr>
            <p:nvPr/>
          </p:nvGrpSpPr>
          <p:grpSpPr bwMode="auto">
            <a:xfrm>
              <a:off x="1846" y="2623"/>
              <a:ext cx="860" cy="480"/>
              <a:chOff x="2254" y="3559"/>
              <a:chExt cx="1076" cy="600"/>
            </a:xfrm>
          </p:grpSpPr>
          <p:sp>
            <p:nvSpPr>
              <p:cNvPr id="108713" name="Arc 169"/>
              <p:cNvSpPr>
                <a:spLocks/>
              </p:cNvSpPr>
              <p:nvPr/>
            </p:nvSpPr>
            <p:spPr bwMode="auto">
              <a:xfrm>
                <a:off x="2478" y="3559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14" name="Arc 170"/>
              <p:cNvSpPr>
                <a:spLocks/>
              </p:cNvSpPr>
              <p:nvPr/>
            </p:nvSpPr>
            <p:spPr bwMode="auto">
              <a:xfrm flipV="1">
                <a:off x="2478" y="3817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15" name="Arc 171"/>
              <p:cNvSpPr>
                <a:spLocks/>
              </p:cNvSpPr>
              <p:nvPr/>
            </p:nvSpPr>
            <p:spPr bwMode="auto">
              <a:xfrm rot="2440810">
                <a:off x="2254" y="3623"/>
                <a:ext cx="426" cy="445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8716" name="Line 172"/>
            <p:cNvSpPr>
              <a:spLocks noChangeShapeType="1"/>
            </p:cNvSpPr>
            <p:nvPr/>
          </p:nvSpPr>
          <p:spPr bwMode="auto">
            <a:xfrm flipH="1">
              <a:off x="1656" y="2734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717" name="Line 173"/>
            <p:cNvSpPr>
              <a:spLocks noChangeShapeType="1"/>
            </p:cNvSpPr>
            <p:nvPr/>
          </p:nvSpPr>
          <p:spPr bwMode="auto">
            <a:xfrm flipH="1">
              <a:off x="1656" y="3008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718" name="Line 174"/>
            <p:cNvSpPr>
              <a:spLocks noChangeShapeType="1"/>
            </p:cNvSpPr>
            <p:nvPr/>
          </p:nvSpPr>
          <p:spPr bwMode="auto">
            <a:xfrm flipH="1">
              <a:off x="2697" y="2862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8719" name="Text Box 175"/>
          <p:cNvSpPr txBox="1">
            <a:spLocks noChangeArrowheads="1"/>
          </p:cNvSpPr>
          <p:nvPr/>
        </p:nvSpPr>
        <p:spPr bwMode="auto">
          <a:xfrm>
            <a:off x="5076825" y="1603375"/>
            <a:ext cx="4222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G15</a:t>
            </a:r>
          </a:p>
        </p:txBody>
      </p:sp>
      <p:sp>
        <p:nvSpPr>
          <p:cNvPr id="108720" name="Line 176"/>
          <p:cNvSpPr>
            <a:spLocks noChangeShapeType="1"/>
          </p:cNvSpPr>
          <p:nvPr/>
        </p:nvSpPr>
        <p:spPr bwMode="auto">
          <a:xfrm>
            <a:off x="3167063" y="3952875"/>
            <a:ext cx="81597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721" name="Freeform 177"/>
          <p:cNvSpPr>
            <a:spLocks/>
          </p:cNvSpPr>
          <p:nvPr/>
        </p:nvSpPr>
        <p:spPr bwMode="auto">
          <a:xfrm>
            <a:off x="4552950" y="1893888"/>
            <a:ext cx="228600" cy="2119312"/>
          </a:xfrm>
          <a:custGeom>
            <a:avLst/>
            <a:gdLst/>
            <a:ahLst/>
            <a:cxnLst>
              <a:cxn ang="0">
                <a:pos x="0" y="1602"/>
              </a:cxn>
              <a:cxn ang="0">
                <a:pos x="150" y="1602"/>
              </a:cxn>
              <a:cxn ang="0">
                <a:pos x="150" y="0"/>
              </a:cxn>
            </a:cxnLst>
            <a:rect l="0" t="0" r="r" b="b"/>
            <a:pathLst>
              <a:path w="150" h="1602">
                <a:moveTo>
                  <a:pt x="0" y="1602"/>
                </a:moveTo>
                <a:lnTo>
                  <a:pt x="150" y="1602"/>
                </a:lnTo>
                <a:lnTo>
                  <a:pt x="15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722" name="Line 178"/>
          <p:cNvSpPr>
            <a:spLocks noChangeShapeType="1"/>
          </p:cNvSpPr>
          <p:nvPr/>
        </p:nvSpPr>
        <p:spPr bwMode="auto">
          <a:xfrm>
            <a:off x="3771900" y="1771650"/>
            <a:ext cx="1009650" cy="0"/>
          </a:xfrm>
          <a:prstGeom prst="line">
            <a:avLst/>
          </a:prstGeom>
          <a:noFill/>
          <a:ln w="9525">
            <a:solidFill>
              <a:srgbClr val="66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723" name="Line 179"/>
          <p:cNvSpPr>
            <a:spLocks noChangeShapeType="1"/>
          </p:cNvSpPr>
          <p:nvPr/>
        </p:nvSpPr>
        <p:spPr bwMode="auto">
          <a:xfrm>
            <a:off x="1203325" y="1539875"/>
            <a:ext cx="154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724" name="Line 180"/>
          <p:cNvSpPr>
            <a:spLocks noChangeShapeType="1"/>
          </p:cNvSpPr>
          <p:nvPr/>
        </p:nvSpPr>
        <p:spPr bwMode="auto">
          <a:xfrm>
            <a:off x="3167063" y="3565525"/>
            <a:ext cx="3111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725" name="Text Box 181"/>
          <p:cNvSpPr txBox="1">
            <a:spLocks noChangeArrowheads="1"/>
          </p:cNvSpPr>
          <p:nvPr/>
        </p:nvSpPr>
        <p:spPr bwMode="auto">
          <a:xfrm>
            <a:off x="3870325" y="4267200"/>
            <a:ext cx="288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latin typeface="Comic Sans MS" pitchFamily="66" charset="0"/>
              </a:rPr>
              <a:t>b</a:t>
            </a:r>
          </a:p>
        </p:txBody>
      </p:sp>
      <p:sp>
        <p:nvSpPr>
          <p:cNvPr id="108726" name="Line 182"/>
          <p:cNvSpPr>
            <a:spLocks noChangeShapeType="1"/>
          </p:cNvSpPr>
          <p:nvPr/>
        </p:nvSpPr>
        <p:spPr bwMode="auto">
          <a:xfrm>
            <a:off x="2247900" y="4568825"/>
            <a:ext cx="1263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727" name="Line 183"/>
          <p:cNvSpPr>
            <a:spLocks noChangeShapeType="1"/>
          </p:cNvSpPr>
          <p:nvPr/>
        </p:nvSpPr>
        <p:spPr bwMode="auto">
          <a:xfrm>
            <a:off x="2466975" y="2466975"/>
            <a:ext cx="539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728" name="Line 184"/>
          <p:cNvSpPr>
            <a:spLocks noChangeShapeType="1"/>
          </p:cNvSpPr>
          <p:nvPr/>
        </p:nvSpPr>
        <p:spPr bwMode="auto">
          <a:xfrm>
            <a:off x="2590800" y="2352675"/>
            <a:ext cx="0" cy="20955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8729" name="Group 185"/>
          <p:cNvGrpSpPr>
            <a:grpSpLocks/>
          </p:cNvGrpSpPr>
          <p:nvPr/>
        </p:nvGrpSpPr>
        <p:grpSpPr bwMode="auto">
          <a:xfrm flipV="1">
            <a:off x="3503613" y="4418013"/>
            <a:ext cx="565150" cy="196850"/>
            <a:chOff x="1656" y="2623"/>
            <a:chExt cx="1375" cy="480"/>
          </a:xfrm>
        </p:grpSpPr>
        <p:grpSp>
          <p:nvGrpSpPr>
            <p:cNvPr id="108730" name="Group 186"/>
            <p:cNvGrpSpPr>
              <a:grpSpLocks/>
            </p:cNvGrpSpPr>
            <p:nvPr/>
          </p:nvGrpSpPr>
          <p:grpSpPr bwMode="auto">
            <a:xfrm>
              <a:off x="1846" y="2623"/>
              <a:ext cx="860" cy="480"/>
              <a:chOff x="2254" y="3559"/>
              <a:chExt cx="1076" cy="600"/>
            </a:xfrm>
          </p:grpSpPr>
          <p:sp>
            <p:nvSpPr>
              <p:cNvPr id="108731" name="Arc 187"/>
              <p:cNvSpPr>
                <a:spLocks/>
              </p:cNvSpPr>
              <p:nvPr/>
            </p:nvSpPr>
            <p:spPr bwMode="auto">
              <a:xfrm>
                <a:off x="2478" y="3559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32" name="Arc 188"/>
              <p:cNvSpPr>
                <a:spLocks/>
              </p:cNvSpPr>
              <p:nvPr/>
            </p:nvSpPr>
            <p:spPr bwMode="auto">
              <a:xfrm flipV="1">
                <a:off x="2478" y="3817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33" name="Arc 189"/>
              <p:cNvSpPr>
                <a:spLocks/>
              </p:cNvSpPr>
              <p:nvPr/>
            </p:nvSpPr>
            <p:spPr bwMode="auto">
              <a:xfrm rot="2440810">
                <a:off x="2254" y="3623"/>
                <a:ext cx="426" cy="445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8734" name="Line 190"/>
            <p:cNvSpPr>
              <a:spLocks noChangeShapeType="1"/>
            </p:cNvSpPr>
            <p:nvPr/>
          </p:nvSpPr>
          <p:spPr bwMode="auto">
            <a:xfrm flipH="1">
              <a:off x="1656" y="2734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735" name="Line 191"/>
            <p:cNvSpPr>
              <a:spLocks noChangeShapeType="1"/>
            </p:cNvSpPr>
            <p:nvPr/>
          </p:nvSpPr>
          <p:spPr bwMode="auto">
            <a:xfrm flipH="1">
              <a:off x="1656" y="3008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736" name="Line 192"/>
            <p:cNvSpPr>
              <a:spLocks noChangeShapeType="1"/>
            </p:cNvSpPr>
            <p:nvPr/>
          </p:nvSpPr>
          <p:spPr bwMode="auto">
            <a:xfrm flipH="1">
              <a:off x="2697" y="2862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8737" name="Line 193"/>
          <p:cNvSpPr>
            <a:spLocks noChangeShapeType="1"/>
          </p:cNvSpPr>
          <p:nvPr/>
        </p:nvSpPr>
        <p:spPr bwMode="auto">
          <a:xfrm>
            <a:off x="2595563" y="4457700"/>
            <a:ext cx="901700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738" name="Text Box 194"/>
          <p:cNvSpPr txBox="1">
            <a:spLocks noChangeArrowheads="1"/>
          </p:cNvSpPr>
          <p:nvPr/>
        </p:nvSpPr>
        <p:spPr bwMode="auto">
          <a:xfrm>
            <a:off x="3098800" y="1336675"/>
            <a:ext cx="2746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latin typeface="Comic Sans MS" pitchFamily="66" charset="0"/>
              </a:rPr>
              <a:t>a</a:t>
            </a:r>
          </a:p>
        </p:txBody>
      </p:sp>
      <p:grpSp>
        <p:nvGrpSpPr>
          <p:cNvPr id="108739" name="Group 195"/>
          <p:cNvGrpSpPr>
            <a:grpSpLocks/>
          </p:cNvGrpSpPr>
          <p:nvPr/>
        </p:nvGrpSpPr>
        <p:grpSpPr bwMode="auto">
          <a:xfrm flipV="1">
            <a:off x="2757488" y="1506538"/>
            <a:ext cx="565150" cy="196850"/>
            <a:chOff x="1656" y="2623"/>
            <a:chExt cx="1375" cy="480"/>
          </a:xfrm>
        </p:grpSpPr>
        <p:grpSp>
          <p:nvGrpSpPr>
            <p:cNvPr id="108740" name="Group 196"/>
            <p:cNvGrpSpPr>
              <a:grpSpLocks/>
            </p:cNvGrpSpPr>
            <p:nvPr/>
          </p:nvGrpSpPr>
          <p:grpSpPr bwMode="auto">
            <a:xfrm>
              <a:off x="1846" y="2623"/>
              <a:ext cx="860" cy="480"/>
              <a:chOff x="2254" y="3559"/>
              <a:chExt cx="1076" cy="600"/>
            </a:xfrm>
          </p:grpSpPr>
          <p:sp>
            <p:nvSpPr>
              <p:cNvPr id="108741" name="Arc 197"/>
              <p:cNvSpPr>
                <a:spLocks/>
              </p:cNvSpPr>
              <p:nvPr/>
            </p:nvSpPr>
            <p:spPr bwMode="auto">
              <a:xfrm>
                <a:off x="2478" y="3559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42" name="Arc 198"/>
              <p:cNvSpPr>
                <a:spLocks/>
              </p:cNvSpPr>
              <p:nvPr/>
            </p:nvSpPr>
            <p:spPr bwMode="auto">
              <a:xfrm flipV="1">
                <a:off x="2478" y="3817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43" name="Arc 199"/>
              <p:cNvSpPr>
                <a:spLocks/>
              </p:cNvSpPr>
              <p:nvPr/>
            </p:nvSpPr>
            <p:spPr bwMode="auto">
              <a:xfrm rot="2440810">
                <a:off x="2254" y="3623"/>
                <a:ext cx="426" cy="445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8744" name="Line 200"/>
            <p:cNvSpPr>
              <a:spLocks noChangeShapeType="1"/>
            </p:cNvSpPr>
            <p:nvPr/>
          </p:nvSpPr>
          <p:spPr bwMode="auto">
            <a:xfrm flipH="1">
              <a:off x="1656" y="2734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745" name="Line 201"/>
            <p:cNvSpPr>
              <a:spLocks noChangeShapeType="1"/>
            </p:cNvSpPr>
            <p:nvPr/>
          </p:nvSpPr>
          <p:spPr bwMode="auto">
            <a:xfrm flipH="1">
              <a:off x="1656" y="3008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746" name="Line 202"/>
            <p:cNvSpPr>
              <a:spLocks noChangeShapeType="1"/>
            </p:cNvSpPr>
            <p:nvPr/>
          </p:nvSpPr>
          <p:spPr bwMode="auto">
            <a:xfrm flipH="1">
              <a:off x="2697" y="2862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8747" name="Line 203"/>
          <p:cNvSpPr>
            <a:spLocks noChangeShapeType="1"/>
          </p:cNvSpPr>
          <p:nvPr/>
        </p:nvSpPr>
        <p:spPr bwMode="auto">
          <a:xfrm>
            <a:off x="2762250" y="1666875"/>
            <a:ext cx="0" cy="3800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748" name="Line 204"/>
          <p:cNvSpPr>
            <a:spLocks noChangeShapeType="1"/>
          </p:cNvSpPr>
          <p:nvPr/>
        </p:nvSpPr>
        <p:spPr bwMode="auto">
          <a:xfrm>
            <a:off x="2028825" y="5473700"/>
            <a:ext cx="736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749" name="Line 205"/>
          <p:cNvSpPr>
            <a:spLocks noChangeShapeType="1"/>
          </p:cNvSpPr>
          <p:nvPr/>
        </p:nvSpPr>
        <p:spPr bwMode="auto">
          <a:xfrm>
            <a:off x="657225" y="5124450"/>
            <a:ext cx="4076700" cy="0"/>
          </a:xfrm>
          <a:prstGeom prst="line">
            <a:avLst/>
          </a:prstGeom>
          <a:noFill/>
          <a:ln w="9525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8750" name="Group 206"/>
          <p:cNvGrpSpPr>
            <a:grpSpLocks/>
          </p:cNvGrpSpPr>
          <p:nvPr/>
        </p:nvGrpSpPr>
        <p:grpSpPr bwMode="auto">
          <a:xfrm flipV="1">
            <a:off x="4608513" y="4973638"/>
            <a:ext cx="565150" cy="196850"/>
            <a:chOff x="1656" y="2623"/>
            <a:chExt cx="1375" cy="480"/>
          </a:xfrm>
        </p:grpSpPr>
        <p:grpSp>
          <p:nvGrpSpPr>
            <p:cNvPr id="108751" name="Group 207"/>
            <p:cNvGrpSpPr>
              <a:grpSpLocks/>
            </p:cNvGrpSpPr>
            <p:nvPr/>
          </p:nvGrpSpPr>
          <p:grpSpPr bwMode="auto">
            <a:xfrm>
              <a:off x="1846" y="2623"/>
              <a:ext cx="860" cy="480"/>
              <a:chOff x="2254" y="3559"/>
              <a:chExt cx="1076" cy="600"/>
            </a:xfrm>
          </p:grpSpPr>
          <p:sp>
            <p:nvSpPr>
              <p:cNvPr id="108752" name="Arc 208"/>
              <p:cNvSpPr>
                <a:spLocks/>
              </p:cNvSpPr>
              <p:nvPr/>
            </p:nvSpPr>
            <p:spPr bwMode="auto">
              <a:xfrm>
                <a:off x="2478" y="3559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53" name="Arc 209"/>
              <p:cNvSpPr>
                <a:spLocks/>
              </p:cNvSpPr>
              <p:nvPr/>
            </p:nvSpPr>
            <p:spPr bwMode="auto">
              <a:xfrm flipV="1">
                <a:off x="2478" y="3817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54" name="Arc 210"/>
              <p:cNvSpPr>
                <a:spLocks/>
              </p:cNvSpPr>
              <p:nvPr/>
            </p:nvSpPr>
            <p:spPr bwMode="auto">
              <a:xfrm rot="2440810">
                <a:off x="2254" y="3623"/>
                <a:ext cx="426" cy="445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8755" name="Line 211"/>
            <p:cNvSpPr>
              <a:spLocks noChangeShapeType="1"/>
            </p:cNvSpPr>
            <p:nvPr/>
          </p:nvSpPr>
          <p:spPr bwMode="auto">
            <a:xfrm flipH="1">
              <a:off x="1656" y="2734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756" name="Line 212"/>
            <p:cNvSpPr>
              <a:spLocks noChangeShapeType="1"/>
            </p:cNvSpPr>
            <p:nvPr/>
          </p:nvSpPr>
          <p:spPr bwMode="auto">
            <a:xfrm flipH="1">
              <a:off x="1656" y="3008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757" name="Line 213"/>
            <p:cNvSpPr>
              <a:spLocks noChangeShapeType="1"/>
            </p:cNvSpPr>
            <p:nvPr/>
          </p:nvSpPr>
          <p:spPr bwMode="auto">
            <a:xfrm flipH="1">
              <a:off x="2697" y="2862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8758" name="Line 214"/>
          <p:cNvSpPr>
            <a:spLocks noChangeShapeType="1"/>
          </p:cNvSpPr>
          <p:nvPr/>
        </p:nvSpPr>
        <p:spPr bwMode="auto">
          <a:xfrm>
            <a:off x="4610100" y="2981325"/>
            <a:ext cx="0" cy="2025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759" name="Line 215"/>
          <p:cNvSpPr>
            <a:spLocks noChangeShapeType="1"/>
          </p:cNvSpPr>
          <p:nvPr/>
        </p:nvSpPr>
        <p:spPr bwMode="auto">
          <a:xfrm>
            <a:off x="4048125" y="2990850"/>
            <a:ext cx="552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760" name="Text Box 216"/>
          <p:cNvSpPr txBox="1">
            <a:spLocks noChangeArrowheads="1"/>
          </p:cNvSpPr>
          <p:nvPr/>
        </p:nvSpPr>
        <p:spPr bwMode="auto">
          <a:xfrm>
            <a:off x="4972050" y="4835525"/>
            <a:ext cx="276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latin typeface="Comic Sans MS" pitchFamily="66" charset="0"/>
              </a:rPr>
              <a:t>c</a:t>
            </a:r>
          </a:p>
        </p:txBody>
      </p:sp>
      <p:sp>
        <p:nvSpPr>
          <p:cNvPr id="108761" name="Line 217"/>
          <p:cNvSpPr>
            <a:spLocks noChangeShapeType="1"/>
          </p:cNvSpPr>
          <p:nvPr/>
        </p:nvSpPr>
        <p:spPr bwMode="auto">
          <a:xfrm>
            <a:off x="4914900" y="2352675"/>
            <a:ext cx="0" cy="1139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762" name="Line 218"/>
          <p:cNvSpPr>
            <a:spLocks noChangeShapeType="1"/>
          </p:cNvSpPr>
          <p:nvPr/>
        </p:nvSpPr>
        <p:spPr bwMode="auto">
          <a:xfrm>
            <a:off x="4048125" y="3625850"/>
            <a:ext cx="866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8763" name="Group 219"/>
          <p:cNvGrpSpPr>
            <a:grpSpLocks/>
          </p:cNvGrpSpPr>
          <p:nvPr/>
        </p:nvGrpSpPr>
        <p:grpSpPr bwMode="auto">
          <a:xfrm flipV="1">
            <a:off x="4913313" y="3475038"/>
            <a:ext cx="565150" cy="196850"/>
            <a:chOff x="1656" y="2623"/>
            <a:chExt cx="1375" cy="480"/>
          </a:xfrm>
        </p:grpSpPr>
        <p:grpSp>
          <p:nvGrpSpPr>
            <p:cNvPr id="108764" name="Group 220"/>
            <p:cNvGrpSpPr>
              <a:grpSpLocks/>
            </p:cNvGrpSpPr>
            <p:nvPr/>
          </p:nvGrpSpPr>
          <p:grpSpPr bwMode="auto">
            <a:xfrm>
              <a:off x="1846" y="2623"/>
              <a:ext cx="860" cy="480"/>
              <a:chOff x="2254" y="3559"/>
              <a:chExt cx="1076" cy="600"/>
            </a:xfrm>
          </p:grpSpPr>
          <p:sp>
            <p:nvSpPr>
              <p:cNvPr id="108765" name="Arc 221"/>
              <p:cNvSpPr>
                <a:spLocks/>
              </p:cNvSpPr>
              <p:nvPr/>
            </p:nvSpPr>
            <p:spPr bwMode="auto">
              <a:xfrm>
                <a:off x="2478" y="3559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66" name="Arc 222"/>
              <p:cNvSpPr>
                <a:spLocks/>
              </p:cNvSpPr>
              <p:nvPr/>
            </p:nvSpPr>
            <p:spPr bwMode="auto">
              <a:xfrm flipV="1">
                <a:off x="2478" y="3817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67" name="Arc 223"/>
              <p:cNvSpPr>
                <a:spLocks/>
              </p:cNvSpPr>
              <p:nvPr/>
            </p:nvSpPr>
            <p:spPr bwMode="auto">
              <a:xfrm rot="2440810">
                <a:off x="2254" y="3623"/>
                <a:ext cx="426" cy="445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8768" name="Line 224"/>
            <p:cNvSpPr>
              <a:spLocks noChangeShapeType="1"/>
            </p:cNvSpPr>
            <p:nvPr/>
          </p:nvSpPr>
          <p:spPr bwMode="auto">
            <a:xfrm flipH="1">
              <a:off x="1656" y="2734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769" name="Line 225"/>
            <p:cNvSpPr>
              <a:spLocks noChangeShapeType="1"/>
            </p:cNvSpPr>
            <p:nvPr/>
          </p:nvSpPr>
          <p:spPr bwMode="auto">
            <a:xfrm flipH="1">
              <a:off x="1656" y="3008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770" name="Line 226"/>
            <p:cNvSpPr>
              <a:spLocks noChangeShapeType="1"/>
            </p:cNvSpPr>
            <p:nvPr/>
          </p:nvSpPr>
          <p:spPr bwMode="auto">
            <a:xfrm flipH="1">
              <a:off x="2697" y="2862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8771" name="Line 227"/>
          <p:cNvSpPr>
            <a:spLocks noChangeShapeType="1"/>
          </p:cNvSpPr>
          <p:nvPr/>
        </p:nvSpPr>
        <p:spPr bwMode="auto">
          <a:xfrm>
            <a:off x="4305300" y="23590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772" name="Text Box 228"/>
          <p:cNvSpPr txBox="1">
            <a:spLocks noChangeArrowheads="1"/>
          </p:cNvSpPr>
          <p:nvPr/>
        </p:nvSpPr>
        <p:spPr bwMode="auto">
          <a:xfrm>
            <a:off x="5257800" y="3314700"/>
            <a:ext cx="288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latin typeface="Comic Sans MS" pitchFamily="66" charset="0"/>
              </a:rPr>
              <a:t>d</a:t>
            </a:r>
          </a:p>
        </p:txBody>
      </p:sp>
      <p:sp>
        <p:nvSpPr>
          <p:cNvPr id="108773" name="Line 229"/>
          <p:cNvSpPr>
            <a:spLocks noChangeShapeType="1"/>
          </p:cNvSpPr>
          <p:nvPr/>
        </p:nvSpPr>
        <p:spPr bwMode="auto">
          <a:xfrm>
            <a:off x="1576388" y="4200525"/>
            <a:ext cx="3279775" cy="0"/>
          </a:xfrm>
          <a:prstGeom prst="line">
            <a:avLst/>
          </a:prstGeom>
          <a:noFill/>
          <a:ln w="9525">
            <a:solidFill>
              <a:srgbClr val="0099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8774" name="Group 230"/>
          <p:cNvGrpSpPr>
            <a:grpSpLocks/>
          </p:cNvGrpSpPr>
          <p:nvPr/>
        </p:nvGrpSpPr>
        <p:grpSpPr bwMode="auto">
          <a:xfrm flipV="1">
            <a:off x="5646738" y="1789113"/>
            <a:ext cx="565150" cy="196850"/>
            <a:chOff x="1656" y="2623"/>
            <a:chExt cx="1375" cy="480"/>
          </a:xfrm>
        </p:grpSpPr>
        <p:grpSp>
          <p:nvGrpSpPr>
            <p:cNvPr id="108775" name="Group 231"/>
            <p:cNvGrpSpPr>
              <a:grpSpLocks/>
            </p:cNvGrpSpPr>
            <p:nvPr/>
          </p:nvGrpSpPr>
          <p:grpSpPr bwMode="auto">
            <a:xfrm>
              <a:off x="1846" y="2623"/>
              <a:ext cx="860" cy="480"/>
              <a:chOff x="2254" y="3559"/>
              <a:chExt cx="1076" cy="600"/>
            </a:xfrm>
          </p:grpSpPr>
          <p:sp>
            <p:nvSpPr>
              <p:cNvPr id="108776" name="Arc 232"/>
              <p:cNvSpPr>
                <a:spLocks/>
              </p:cNvSpPr>
              <p:nvPr/>
            </p:nvSpPr>
            <p:spPr bwMode="auto">
              <a:xfrm>
                <a:off x="2478" y="3559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77" name="Arc 233"/>
              <p:cNvSpPr>
                <a:spLocks/>
              </p:cNvSpPr>
              <p:nvPr/>
            </p:nvSpPr>
            <p:spPr bwMode="auto">
              <a:xfrm flipV="1">
                <a:off x="2478" y="3817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78" name="Arc 234"/>
              <p:cNvSpPr>
                <a:spLocks/>
              </p:cNvSpPr>
              <p:nvPr/>
            </p:nvSpPr>
            <p:spPr bwMode="auto">
              <a:xfrm rot="2440810">
                <a:off x="2254" y="3623"/>
                <a:ext cx="426" cy="445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8779" name="Line 235"/>
            <p:cNvSpPr>
              <a:spLocks noChangeShapeType="1"/>
            </p:cNvSpPr>
            <p:nvPr/>
          </p:nvSpPr>
          <p:spPr bwMode="auto">
            <a:xfrm flipH="1">
              <a:off x="1656" y="2734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780" name="Line 236"/>
            <p:cNvSpPr>
              <a:spLocks noChangeShapeType="1"/>
            </p:cNvSpPr>
            <p:nvPr/>
          </p:nvSpPr>
          <p:spPr bwMode="auto">
            <a:xfrm flipH="1">
              <a:off x="1656" y="3008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781" name="Line 237"/>
            <p:cNvSpPr>
              <a:spLocks noChangeShapeType="1"/>
            </p:cNvSpPr>
            <p:nvPr/>
          </p:nvSpPr>
          <p:spPr bwMode="auto">
            <a:xfrm flipH="1">
              <a:off x="2697" y="2862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8782" name="Text Box 238"/>
          <p:cNvSpPr txBox="1">
            <a:spLocks noChangeArrowheads="1"/>
          </p:cNvSpPr>
          <p:nvPr/>
        </p:nvSpPr>
        <p:spPr bwMode="auto">
          <a:xfrm>
            <a:off x="5991225" y="1625600"/>
            <a:ext cx="2746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latin typeface="Comic Sans MS" pitchFamily="66" charset="0"/>
              </a:rPr>
              <a:t>f</a:t>
            </a:r>
          </a:p>
        </p:txBody>
      </p:sp>
      <p:sp>
        <p:nvSpPr>
          <p:cNvPr id="108783" name="Line 239"/>
          <p:cNvSpPr>
            <a:spLocks noChangeShapeType="1"/>
          </p:cNvSpPr>
          <p:nvPr/>
        </p:nvSpPr>
        <p:spPr bwMode="auto">
          <a:xfrm>
            <a:off x="5334000" y="1828800"/>
            <a:ext cx="352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784" name="Line 240"/>
          <p:cNvSpPr>
            <a:spLocks noChangeShapeType="1"/>
          </p:cNvSpPr>
          <p:nvPr/>
        </p:nvSpPr>
        <p:spPr bwMode="auto">
          <a:xfrm>
            <a:off x="5438775" y="4260850"/>
            <a:ext cx="200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785" name="Line 241"/>
          <p:cNvSpPr>
            <a:spLocks noChangeShapeType="1"/>
          </p:cNvSpPr>
          <p:nvPr/>
        </p:nvSpPr>
        <p:spPr bwMode="auto">
          <a:xfrm>
            <a:off x="5638800" y="1939925"/>
            <a:ext cx="0" cy="2317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8786" name="Group 242"/>
          <p:cNvGrpSpPr>
            <a:grpSpLocks/>
          </p:cNvGrpSpPr>
          <p:nvPr/>
        </p:nvGrpSpPr>
        <p:grpSpPr bwMode="auto">
          <a:xfrm flipV="1">
            <a:off x="5802313" y="3170238"/>
            <a:ext cx="565150" cy="196850"/>
            <a:chOff x="1656" y="2623"/>
            <a:chExt cx="1375" cy="480"/>
          </a:xfrm>
        </p:grpSpPr>
        <p:grpSp>
          <p:nvGrpSpPr>
            <p:cNvPr id="108787" name="Group 243"/>
            <p:cNvGrpSpPr>
              <a:grpSpLocks/>
            </p:cNvGrpSpPr>
            <p:nvPr/>
          </p:nvGrpSpPr>
          <p:grpSpPr bwMode="auto">
            <a:xfrm>
              <a:off x="1846" y="2623"/>
              <a:ext cx="860" cy="480"/>
              <a:chOff x="2254" y="3559"/>
              <a:chExt cx="1076" cy="600"/>
            </a:xfrm>
          </p:grpSpPr>
          <p:sp>
            <p:nvSpPr>
              <p:cNvPr id="108788" name="Arc 244"/>
              <p:cNvSpPr>
                <a:spLocks/>
              </p:cNvSpPr>
              <p:nvPr/>
            </p:nvSpPr>
            <p:spPr bwMode="auto">
              <a:xfrm>
                <a:off x="2478" y="3559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89" name="Arc 245"/>
              <p:cNvSpPr>
                <a:spLocks/>
              </p:cNvSpPr>
              <p:nvPr/>
            </p:nvSpPr>
            <p:spPr bwMode="auto">
              <a:xfrm flipV="1">
                <a:off x="2478" y="3817"/>
                <a:ext cx="852" cy="34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439"/>
                  <a:gd name="T1" fmla="*/ 0 h 21600"/>
                  <a:gd name="T2" fmla="*/ 21439 w 21439"/>
                  <a:gd name="T3" fmla="*/ 18967 h 21600"/>
                  <a:gd name="T4" fmla="*/ 0 w 2143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439" h="21600" fill="none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</a:path>
                  <a:path w="21439" h="21600" stroke="0" extrusionOk="0">
                    <a:moveTo>
                      <a:pt x="-1" y="0"/>
                    </a:moveTo>
                    <a:cubicBezTo>
                      <a:pt x="10911" y="0"/>
                      <a:pt x="20108" y="8137"/>
                      <a:pt x="21438" y="1896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90" name="Arc 246"/>
              <p:cNvSpPr>
                <a:spLocks/>
              </p:cNvSpPr>
              <p:nvPr/>
            </p:nvSpPr>
            <p:spPr bwMode="auto">
              <a:xfrm rot="2440810">
                <a:off x="2254" y="3623"/>
                <a:ext cx="426" cy="445"/>
              </a:xfrm>
              <a:custGeom>
                <a:avLst/>
                <a:gdLst>
                  <a:gd name="G0" fmla="+- 0 0 0"/>
                  <a:gd name="G1" fmla="+- 21479 0 0"/>
                  <a:gd name="G2" fmla="+- 21600 0 0"/>
                  <a:gd name="T0" fmla="*/ 2287 w 21600"/>
                  <a:gd name="T1" fmla="*/ 0 h 22559"/>
                  <a:gd name="T2" fmla="*/ 21573 w 21600"/>
                  <a:gd name="T3" fmla="*/ 22559 h 22559"/>
                  <a:gd name="T4" fmla="*/ 0 w 21600"/>
                  <a:gd name="T5" fmla="*/ 21479 h 22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2559" fill="none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</a:path>
                  <a:path w="21600" h="22559" stroke="0" extrusionOk="0">
                    <a:moveTo>
                      <a:pt x="2286" y="0"/>
                    </a:moveTo>
                    <a:cubicBezTo>
                      <a:pt x="13268" y="1169"/>
                      <a:pt x="21600" y="10434"/>
                      <a:pt x="21600" y="21479"/>
                    </a:cubicBezTo>
                    <a:cubicBezTo>
                      <a:pt x="21600" y="21839"/>
                      <a:pt x="21590" y="22199"/>
                      <a:pt x="21572" y="22558"/>
                    </a:cubicBezTo>
                    <a:lnTo>
                      <a:pt x="0" y="21479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8791" name="Line 247"/>
            <p:cNvSpPr>
              <a:spLocks noChangeShapeType="1"/>
            </p:cNvSpPr>
            <p:nvPr/>
          </p:nvSpPr>
          <p:spPr bwMode="auto">
            <a:xfrm flipH="1">
              <a:off x="1656" y="2734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792" name="Line 248"/>
            <p:cNvSpPr>
              <a:spLocks noChangeShapeType="1"/>
            </p:cNvSpPr>
            <p:nvPr/>
          </p:nvSpPr>
          <p:spPr bwMode="auto">
            <a:xfrm flipH="1">
              <a:off x="1656" y="3008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793" name="Line 249"/>
            <p:cNvSpPr>
              <a:spLocks noChangeShapeType="1"/>
            </p:cNvSpPr>
            <p:nvPr/>
          </p:nvSpPr>
          <p:spPr bwMode="auto">
            <a:xfrm flipH="1">
              <a:off x="2697" y="2862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8794" name="Text Box 250"/>
          <p:cNvSpPr txBox="1">
            <a:spLocks noChangeArrowheads="1"/>
          </p:cNvSpPr>
          <p:nvPr/>
        </p:nvSpPr>
        <p:spPr bwMode="auto">
          <a:xfrm>
            <a:off x="6159500" y="2981325"/>
            <a:ext cx="2778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latin typeface="Comic Sans MS" pitchFamily="66" charset="0"/>
              </a:rPr>
              <a:t>g</a:t>
            </a:r>
          </a:p>
        </p:txBody>
      </p:sp>
      <p:sp>
        <p:nvSpPr>
          <p:cNvPr id="108795" name="Line 251"/>
          <p:cNvSpPr>
            <a:spLocks noChangeShapeType="1"/>
          </p:cNvSpPr>
          <p:nvPr/>
        </p:nvSpPr>
        <p:spPr bwMode="auto">
          <a:xfrm>
            <a:off x="2260600" y="3317875"/>
            <a:ext cx="3543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796" name="Line 252"/>
          <p:cNvSpPr>
            <a:spLocks noChangeShapeType="1"/>
          </p:cNvSpPr>
          <p:nvPr/>
        </p:nvSpPr>
        <p:spPr bwMode="auto">
          <a:xfrm>
            <a:off x="5543550" y="1838325"/>
            <a:ext cx="0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797" name="Line 253"/>
          <p:cNvSpPr>
            <a:spLocks noChangeShapeType="1"/>
          </p:cNvSpPr>
          <p:nvPr/>
        </p:nvSpPr>
        <p:spPr bwMode="auto">
          <a:xfrm>
            <a:off x="5553075" y="3209925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798" name="Line 254"/>
          <p:cNvSpPr>
            <a:spLocks noChangeShapeType="1"/>
          </p:cNvSpPr>
          <p:nvPr/>
        </p:nvSpPr>
        <p:spPr bwMode="auto">
          <a:xfrm>
            <a:off x="1333500" y="4752975"/>
            <a:ext cx="2543175" cy="0"/>
          </a:xfrm>
          <a:prstGeom prst="line">
            <a:avLst/>
          </a:prstGeom>
          <a:noFill/>
          <a:ln w="9525">
            <a:solidFill>
              <a:srgbClr val="3333FF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799" name="Line 255"/>
          <p:cNvSpPr>
            <a:spLocks noChangeShapeType="1"/>
          </p:cNvSpPr>
          <p:nvPr/>
        </p:nvSpPr>
        <p:spPr bwMode="auto">
          <a:xfrm>
            <a:off x="2028825" y="280035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800" name="Line 256"/>
          <p:cNvSpPr>
            <a:spLocks noChangeShapeType="1"/>
          </p:cNvSpPr>
          <p:nvPr/>
        </p:nvSpPr>
        <p:spPr bwMode="auto">
          <a:xfrm>
            <a:off x="2952750" y="2809875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801" name="Line 257"/>
          <p:cNvSpPr>
            <a:spLocks noChangeShapeType="1"/>
          </p:cNvSpPr>
          <p:nvPr/>
        </p:nvSpPr>
        <p:spPr bwMode="auto">
          <a:xfrm>
            <a:off x="2962275" y="4867275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8802" name="Group 258"/>
          <p:cNvGrpSpPr>
            <a:grpSpLocks/>
          </p:cNvGrpSpPr>
          <p:nvPr/>
        </p:nvGrpSpPr>
        <p:grpSpPr bwMode="auto">
          <a:xfrm flipV="1">
            <a:off x="3848100" y="4722813"/>
            <a:ext cx="581025" cy="177800"/>
            <a:chOff x="1620" y="1633"/>
            <a:chExt cx="1411" cy="432"/>
          </a:xfrm>
        </p:grpSpPr>
        <p:sp>
          <p:nvSpPr>
            <p:cNvPr id="108803" name="AutoShape 259"/>
            <p:cNvSpPr>
              <a:spLocks noChangeArrowheads="1"/>
            </p:cNvSpPr>
            <p:nvPr/>
          </p:nvSpPr>
          <p:spPr bwMode="auto">
            <a:xfrm>
              <a:off x="2048" y="1633"/>
              <a:ext cx="638" cy="432"/>
            </a:xfrm>
            <a:prstGeom prst="flowChartDelay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804" name="Line 260"/>
            <p:cNvSpPr>
              <a:spLocks noChangeShapeType="1"/>
            </p:cNvSpPr>
            <p:nvPr/>
          </p:nvSpPr>
          <p:spPr bwMode="auto">
            <a:xfrm flipH="1">
              <a:off x="1620" y="1719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805" name="Line 261"/>
            <p:cNvSpPr>
              <a:spLocks noChangeShapeType="1"/>
            </p:cNvSpPr>
            <p:nvPr/>
          </p:nvSpPr>
          <p:spPr bwMode="auto">
            <a:xfrm flipH="1">
              <a:off x="1620" y="1993"/>
              <a:ext cx="4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806" name="Line 262"/>
            <p:cNvSpPr>
              <a:spLocks noChangeShapeType="1"/>
            </p:cNvSpPr>
            <p:nvPr/>
          </p:nvSpPr>
          <p:spPr bwMode="auto">
            <a:xfrm flipH="1">
              <a:off x="2697" y="1847"/>
              <a:ext cx="3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8807" name="Text Box 263"/>
          <p:cNvSpPr txBox="1">
            <a:spLocks noChangeArrowheads="1"/>
          </p:cNvSpPr>
          <p:nvPr/>
        </p:nvSpPr>
        <p:spPr bwMode="auto">
          <a:xfrm>
            <a:off x="4219575" y="4559300"/>
            <a:ext cx="2809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latin typeface="Comic Sans MS" pitchFamily="66" charset="0"/>
              </a:rPr>
              <a:t>e</a:t>
            </a:r>
          </a:p>
        </p:txBody>
      </p:sp>
      <p:sp>
        <p:nvSpPr>
          <p:cNvPr id="108808" name="Rectangle 264"/>
          <p:cNvSpPr>
            <a:spLocks noChangeArrowheads="1"/>
          </p:cNvSpPr>
          <p:nvPr/>
        </p:nvSpPr>
        <p:spPr bwMode="auto">
          <a:xfrm>
            <a:off x="7231063" y="3216275"/>
            <a:ext cx="833437" cy="90488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12549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12549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809" name="Rectangle 265"/>
          <p:cNvSpPr>
            <a:spLocks noChangeArrowheads="1"/>
          </p:cNvSpPr>
          <p:nvPr/>
        </p:nvSpPr>
        <p:spPr bwMode="auto">
          <a:xfrm rot="5400000">
            <a:off x="7721600" y="2751138"/>
            <a:ext cx="830263" cy="90487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12549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12549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810" name="Rectangle 266"/>
          <p:cNvSpPr>
            <a:spLocks noChangeArrowheads="1"/>
          </p:cNvSpPr>
          <p:nvPr/>
        </p:nvSpPr>
        <p:spPr bwMode="auto">
          <a:xfrm rot="5400000">
            <a:off x="7721601" y="3705225"/>
            <a:ext cx="830262" cy="90487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12549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12549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811" name="Rectangle 267"/>
          <p:cNvSpPr>
            <a:spLocks noChangeArrowheads="1"/>
          </p:cNvSpPr>
          <p:nvPr/>
        </p:nvSpPr>
        <p:spPr bwMode="auto">
          <a:xfrm>
            <a:off x="7231063" y="2279650"/>
            <a:ext cx="833437" cy="90488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12549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12549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812" name="Rectangle 268"/>
          <p:cNvSpPr>
            <a:spLocks noChangeArrowheads="1"/>
          </p:cNvSpPr>
          <p:nvPr/>
        </p:nvSpPr>
        <p:spPr bwMode="auto">
          <a:xfrm>
            <a:off x="7231063" y="4159250"/>
            <a:ext cx="833437" cy="90488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12549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12549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813" name="Rectangle 269"/>
          <p:cNvSpPr>
            <a:spLocks noChangeArrowheads="1"/>
          </p:cNvSpPr>
          <p:nvPr/>
        </p:nvSpPr>
        <p:spPr bwMode="auto">
          <a:xfrm rot="5400000">
            <a:off x="6737350" y="2751138"/>
            <a:ext cx="830263" cy="90487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12549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12549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814" name="Rectangle 270"/>
          <p:cNvSpPr>
            <a:spLocks noChangeArrowheads="1"/>
          </p:cNvSpPr>
          <p:nvPr/>
        </p:nvSpPr>
        <p:spPr bwMode="auto">
          <a:xfrm rot="5400000">
            <a:off x="6737351" y="3705225"/>
            <a:ext cx="830262" cy="90487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12549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12549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815" name="Text Box 271"/>
          <p:cNvSpPr txBox="1">
            <a:spLocks noChangeArrowheads="1"/>
          </p:cNvSpPr>
          <p:nvPr/>
        </p:nvSpPr>
        <p:spPr bwMode="auto">
          <a:xfrm>
            <a:off x="7820025" y="2592388"/>
            <a:ext cx="3349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>
                <a:latin typeface="Comic Sans MS" pitchFamily="66" charset="0"/>
              </a:rPr>
              <a:t>b</a:t>
            </a:r>
          </a:p>
        </p:txBody>
      </p:sp>
      <p:sp>
        <p:nvSpPr>
          <p:cNvPr id="108816" name="Text Box 272"/>
          <p:cNvSpPr txBox="1">
            <a:spLocks noChangeArrowheads="1"/>
          </p:cNvSpPr>
          <p:nvPr/>
        </p:nvSpPr>
        <p:spPr bwMode="auto">
          <a:xfrm>
            <a:off x="7831138" y="3505200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>
                <a:latin typeface="Comic Sans MS" pitchFamily="66" charset="0"/>
              </a:rPr>
              <a:t>c</a:t>
            </a:r>
          </a:p>
        </p:txBody>
      </p:sp>
      <p:sp>
        <p:nvSpPr>
          <p:cNvPr id="108817" name="Text Box 273"/>
          <p:cNvSpPr txBox="1">
            <a:spLocks noChangeArrowheads="1"/>
          </p:cNvSpPr>
          <p:nvPr/>
        </p:nvSpPr>
        <p:spPr bwMode="auto">
          <a:xfrm>
            <a:off x="7486650" y="2257425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>
                <a:latin typeface="Comic Sans MS" pitchFamily="66" charset="0"/>
              </a:rPr>
              <a:t>a</a:t>
            </a:r>
          </a:p>
        </p:txBody>
      </p:sp>
      <p:sp>
        <p:nvSpPr>
          <p:cNvPr id="108818" name="Text Box 274"/>
          <p:cNvSpPr txBox="1">
            <a:spLocks noChangeArrowheads="1"/>
          </p:cNvSpPr>
          <p:nvPr/>
        </p:nvSpPr>
        <p:spPr bwMode="auto">
          <a:xfrm>
            <a:off x="7504113" y="3824288"/>
            <a:ext cx="333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>
                <a:latin typeface="Comic Sans MS" pitchFamily="66" charset="0"/>
              </a:rPr>
              <a:t>d</a:t>
            </a:r>
          </a:p>
        </p:txBody>
      </p:sp>
      <p:sp>
        <p:nvSpPr>
          <p:cNvPr id="108819" name="Text Box 275"/>
          <p:cNvSpPr txBox="1">
            <a:spLocks noChangeArrowheads="1"/>
          </p:cNvSpPr>
          <p:nvPr/>
        </p:nvSpPr>
        <p:spPr bwMode="auto">
          <a:xfrm>
            <a:off x="7142163" y="2592388"/>
            <a:ext cx="3127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>
                <a:latin typeface="Comic Sans MS" pitchFamily="66" charset="0"/>
              </a:rPr>
              <a:t>f</a:t>
            </a:r>
          </a:p>
        </p:txBody>
      </p:sp>
      <p:sp>
        <p:nvSpPr>
          <p:cNvPr id="108820" name="Text Box 276"/>
          <p:cNvSpPr txBox="1">
            <a:spLocks noChangeArrowheads="1"/>
          </p:cNvSpPr>
          <p:nvPr/>
        </p:nvSpPr>
        <p:spPr bwMode="auto">
          <a:xfrm>
            <a:off x="7138988" y="3530600"/>
            <a:ext cx="323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>
                <a:latin typeface="Comic Sans MS" pitchFamily="66" charset="0"/>
              </a:rPr>
              <a:t>e</a:t>
            </a:r>
          </a:p>
        </p:txBody>
      </p:sp>
      <p:sp>
        <p:nvSpPr>
          <p:cNvPr id="108821" name="Text Box 277"/>
          <p:cNvSpPr txBox="1">
            <a:spLocks noChangeArrowheads="1"/>
          </p:cNvSpPr>
          <p:nvPr/>
        </p:nvSpPr>
        <p:spPr bwMode="auto">
          <a:xfrm>
            <a:off x="7497763" y="3181350"/>
            <a:ext cx="319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>
                <a:latin typeface="Comic Sans MS" pitchFamily="66" charset="0"/>
              </a:rPr>
              <a:t>g</a:t>
            </a:r>
          </a:p>
        </p:txBody>
      </p:sp>
      <p:sp>
        <p:nvSpPr>
          <p:cNvPr id="108822" name="Text Box 278"/>
          <p:cNvSpPr txBox="1">
            <a:spLocks noChangeArrowheads="1"/>
          </p:cNvSpPr>
          <p:nvPr/>
        </p:nvSpPr>
        <p:spPr bwMode="auto">
          <a:xfrm>
            <a:off x="1000125" y="2765425"/>
            <a:ext cx="2682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B</a:t>
            </a:r>
          </a:p>
        </p:txBody>
      </p:sp>
      <p:sp>
        <p:nvSpPr>
          <p:cNvPr id="108823" name="Line 279"/>
          <p:cNvSpPr>
            <a:spLocks noChangeShapeType="1"/>
          </p:cNvSpPr>
          <p:nvPr/>
        </p:nvSpPr>
        <p:spPr bwMode="auto">
          <a:xfrm>
            <a:off x="1085850" y="2809875"/>
            <a:ext cx="85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824" name="Text Box 280"/>
          <p:cNvSpPr txBox="1">
            <a:spLocks noChangeArrowheads="1"/>
          </p:cNvSpPr>
          <p:nvPr/>
        </p:nvSpPr>
        <p:spPr bwMode="auto">
          <a:xfrm>
            <a:off x="1000125" y="4022725"/>
            <a:ext cx="2762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C</a:t>
            </a:r>
          </a:p>
        </p:txBody>
      </p:sp>
      <p:sp>
        <p:nvSpPr>
          <p:cNvPr id="108825" name="Line 281"/>
          <p:cNvSpPr>
            <a:spLocks noChangeShapeType="1"/>
          </p:cNvSpPr>
          <p:nvPr/>
        </p:nvSpPr>
        <p:spPr bwMode="auto">
          <a:xfrm>
            <a:off x="1092200" y="4067175"/>
            <a:ext cx="85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826" name="Line 282"/>
          <p:cNvSpPr>
            <a:spLocks noChangeShapeType="1"/>
          </p:cNvSpPr>
          <p:nvPr/>
        </p:nvSpPr>
        <p:spPr bwMode="auto">
          <a:xfrm>
            <a:off x="1179513" y="5267325"/>
            <a:ext cx="146050" cy="0"/>
          </a:xfrm>
          <a:prstGeom prst="line">
            <a:avLst/>
          </a:prstGeom>
          <a:noFill/>
          <a:ln w="9525">
            <a:solidFill>
              <a:srgbClr val="3333FF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827" name="Text Box 283"/>
          <p:cNvSpPr txBox="1">
            <a:spLocks noChangeArrowheads="1"/>
          </p:cNvSpPr>
          <p:nvPr/>
        </p:nvSpPr>
        <p:spPr bwMode="auto">
          <a:xfrm>
            <a:off x="1000125" y="5280025"/>
            <a:ext cx="2762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D</a:t>
            </a:r>
          </a:p>
        </p:txBody>
      </p:sp>
      <p:sp>
        <p:nvSpPr>
          <p:cNvPr id="108828" name="Line 284"/>
          <p:cNvSpPr>
            <a:spLocks noChangeShapeType="1"/>
          </p:cNvSpPr>
          <p:nvPr/>
        </p:nvSpPr>
        <p:spPr bwMode="auto">
          <a:xfrm>
            <a:off x="1092200" y="5324475"/>
            <a:ext cx="85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829" name="Freeform 285"/>
          <p:cNvSpPr>
            <a:spLocks/>
          </p:cNvSpPr>
          <p:nvPr/>
        </p:nvSpPr>
        <p:spPr bwMode="auto">
          <a:xfrm>
            <a:off x="3175000" y="1600200"/>
            <a:ext cx="4495800" cy="6731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696" y="0"/>
              </a:cxn>
              <a:cxn ang="0">
                <a:pos x="2696" y="520"/>
              </a:cxn>
            </a:cxnLst>
            <a:rect l="0" t="0" r="r" b="b"/>
            <a:pathLst>
              <a:path w="2696" h="520">
                <a:moveTo>
                  <a:pt x="0" y="0"/>
                </a:moveTo>
                <a:lnTo>
                  <a:pt x="2696" y="0"/>
                </a:lnTo>
                <a:lnTo>
                  <a:pt x="2696" y="52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830" name="Freeform 286"/>
          <p:cNvSpPr>
            <a:spLocks/>
          </p:cNvSpPr>
          <p:nvPr/>
        </p:nvSpPr>
        <p:spPr bwMode="auto">
          <a:xfrm>
            <a:off x="3949700" y="2794000"/>
            <a:ext cx="4673600" cy="1727200"/>
          </a:xfrm>
          <a:custGeom>
            <a:avLst/>
            <a:gdLst/>
            <a:ahLst/>
            <a:cxnLst>
              <a:cxn ang="0">
                <a:pos x="0" y="856"/>
              </a:cxn>
              <a:cxn ang="0">
                <a:pos x="2864" y="864"/>
              </a:cxn>
              <a:cxn ang="0">
                <a:pos x="2864" y="0"/>
              </a:cxn>
              <a:cxn ang="0">
                <a:pos x="2592" y="0"/>
              </a:cxn>
            </a:cxnLst>
            <a:rect l="0" t="0" r="r" b="b"/>
            <a:pathLst>
              <a:path w="2864" h="864">
                <a:moveTo>
                  <a:pt x="0" y="856"/>
                </a:moveTo>
                <a:lnTo>
                  <a:pt x="2864" y="864"/>
                </a:lnTo>
                <a:lnTo>
                  <a:pt x="2864" y="0"/>
                </a:lnTo>
                <a:lnTo>
                  <a:pt x="2592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831" name="Freeform 287"/>
          <p:cNvSpPr>
            <a:spLocks/>
          </p:cNvSpPr>
          <p:nvPr/>
        </p:nvSpPr>
        <p:spPr bwMode="auto">
          <a:xfrm>
            <a:off x="5041900" y="3733800"/>
            <a:ext cx="3340100" cy="1371600"/>
          </a:xfrm>
          <a:custGeom>
            <a:avLst/>
            <a:gdLst/>
            <a:ahLst/>
            <a:cxnLst>
              <a:cxn ang="0">
                <a:pos x="0" y="856"/>
              </a:cxn>
              <a:cxn ang="0">
                <a:pos x="2104" y="864"/>
              </a:cxn>
              <a:cxn ang="0">
                <a:pos x="2104" y="0"/>
              </a:cxn>
              <a:cxn ang="0">
                <a:pos x="1984" y="0"/>
              </a:cxn>
            </a:cxnLst>
            <a:rect l="0" t="0" r="r" b="b"/>
            <a:pathLst>
              <a:path w="2104" h="864">
                <a:moveTo>
                  <a:pt x="0" y="856"/>
                </a:moveTo>
                <a:lnTo>
                  <a:pt x="2104" y="864"/>
                </a:lnTo>
                <a:lnTo>
                  <a:pt x="2104" y="0"/>
                </a:lnTo>
                <a:lnTo>
                  <a:pt x="1984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832" name="Freeform 288"/>
          <p:cNvSpPr>
            <a:spLocks/>
          </p:cNvSpPr>
          <p:nvPr/>
        </p:nvSpPr>
        <p:spPr bwMode="auto">
          <a:xfrm>
            <a:off x="5353050" y="3568700"/>
            <a:ext cx="2317750" cy="863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48" y="0"/>
              </a:cxn>
              <a:cxn ang="0">
                <a:pos x="648" y="520"/>
              </a:cxn>
              <a:cxn ang="0">
                <a:pos x="1456" y="520"/>
              </a:cxn>
              <a:cxn ang="0">
                <a:pos x="1456" y="408"/>
              </a:cxn>
            </a:cxnLst>
            <a:rect l="0" t="0" r="r" b="b"/>
            <a:pathLst>
              <a:path w="1456" h="520">
                <a:moveTo>
                  <a:pt x="0" y="0"/>
                </a:moveTo>
                <a:lnTo>
                  <a:pt x="648" y="0"/>
                </a:lnTo>
                <a:lnTo>
                  <a:pt x="648" y="520"/>
                </a:lnTo>
                <a:lnTo>
                  <a:pt x="1456" y="520"/>
                </a:lnTo>
                <a:lnTo>
                  <a:pt x="1456" y="408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833" name="Freeform 289"/>
          <p:cNvSpPr>
            <a:spLocks/>
          </p:cNvSpPr>
          <p:nvPr/>
        </p:nvSpPr>
        <p:spPr bwMode="auto">
          <a:xfrm>
            <a:off x="4305300" y="3746500"/>
            <a:ext cx="2794000" cy="1060450"/>
          </a:xfrm>
          <a:custGeom>
            <a:avLst/>
            <a:gdLst/>
            <a:ahLst/>
            <a:cxnLst>
              <a:cxn ang="0">
                <a:pos x="0" y="664"/>
              </a:cxn>
              <a:cxn ang="0">
                <a:pos x="1560" y="664"/>
              </a:cxn>
              <a:cxn ang="0">
                <a:pos x="1560" y="0"/>
              </a:cxn>
              <a:cxn ang="0">
                <a:pos x="1744" y="0"/>
              </a:cxn>
            </a:cxnLst>
            <a:rect l="0" t="0" r="r" b="b"/>
            <a:pathLst>
              <a:path w="1744" h="664">
                <a:moveTo>
                  <a:pt x="0" y="664"/>
                </a:moveTo>
                <a:lnTo>
                  <a:pt x="1560" y="664"/>
                </a:lnTo>
                <a:lnTo>
                  <a:pt x="1560" y="0"/>
                </a:lnTo>
                <a:lnTo>
                  <a:pt x="1744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834" name="Freeform 290"/>
          <p:cNvSpPr>
            <a:spLocks/>
          </p:cNvSpPr>
          <p:nvPr/>
        </p:nvSpPr>
        <p:spPr bwMode="auto">
          <a:xfrm>
            <a:off x="6083300" y="1879600"/>
            <a:ext cx="1016000" cy="889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40" y="0"/>
              </a:cxn>
              <a:cxn ang="0">
                <a:pos x="240" y="560"/>
              </a:cxn>
              <a:cxn ang="0">
                <a:pos x="624" y="560"/>
              </a:cxn>
            </a:cxnLst>
            <a:rect l="0" t="0" r="r" b="b"/>
            <a:pathLst>
              <a:path w="624" h="560">
                <a:moveTo>
                  <a:pt x="0" y="0"/>
                </a:moveTo>
                <a:lnTo>
                  <a:pt x="240" y="0"/>
                </a:lnTo>
                <a:lnTo>
                  <a:pt x="240" y="560"/>
                </a:lnTo>
                <a:lnTo>
                  <a:pt x="624" y="56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835" name="Line 291"/>
          <p:cNvSpPr>
            <a:spLocks noChangeShapeType="1"/>
          </p:cNvSpPr>
          <p:nvPr/>
        </p:nvSpPr>
        <p:spPr bwMode="auto">
          <a:xfrm>
            <a:off x="6235700" y="32766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836" name="Text Box 292"/>
          <p:cNvSpPr txBox="1">
            <a:spLocks noChangeArrowheads="1"/>
          </p:cNvSpPr>
          <p:nvPr/>
        </p:nvSpPr>
        <p:spPr bwMode="auto">
          <a:xfrm>
            <a:off x="41275" y="76200"/>
            <a:ext cx="9102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000" b="1">
                <a:latin typeface="AvantGarde Md BT" pitchFamily="34" charset="0"/>
              </a:rPr>
              <a:t>Seven-Segment Display Converter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ext Box 2"/>
          <p:cNvSpPr txBox="1">
            <a:spLocks noChangeArrowheads="1"/>
          </p:cNvSpPr>
          <p:nvPr/>
        </p:nvSpPr>
        <p:spPr bwMode="auto">
          <a:xfrm>
            <a:off x="225425" y="0"/>
            <a:ext cx="8737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Seven-Light Display</a:t>
            </a:r>
          </a:p>
        </p:txBody>
      </p:sp>
      <p:sp>
        <p:nvSpPr>
          <p:cNvPr id="118787" name="Text Box 3"/>
          <p:cNvSpPr txBox="1">
            <a:spLocks noChangeArrowheads="1"/>
          </p:cNvSpPr>
          <p:nvPr/>
        </p:nvSpPr>
        <p:spPr bwMode="auto">
          <a:xfrm>
            <a:off x="142875" y="1236663"/>
            <a:ext cx="17192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/>
              <a:t>Number</a:t>
            </a:r>
          </a:p>
          <a:p>
            <a:pPr algn="ctr"/>
            <a:r>
              <a:rPr lang="en-US" sz="3200" b="1"/>
              <a:t>(0-9)</a:t>
            </a:r>
          </a:p>
        </p:txBody>
      </p:sp>
      <p:sp>
        <p:nvSpPr>
          <p:cNvPr id="118788" name="Rectangle 4"/>
          <p:cNvSpPr>
            <a:spLocks noChangeArrowheads="1"/>
          </p:cNvSpPr>
          <p:nvPr/>
        </p:nvSpPr>
        <p:spPr bwMode="auto">
          <a:xfrm>
            <a:off x="2720975" y="1139825"/>
            <a:ext cx="1847850" cy="101441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8789" name="Line 5"/>
          <p:cNvSpPr>
            <a:spLocks noChangeShapeType="1"/>
          </p:cNvSpPr>
          <p:nvPr/>
        </p:nvSpPr>
        <p:spPr bwMode="auto">
          <a:xfrm>
            <a:off x="1836738" y="1697038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8790" name="Text Box 6"/>
          <p:cNvSpPr txBox="1">
            <a:spLocks noChangeArrowheads="1"/>
          </p:cNvSpPr>
          <p:nvPr/>
        </p:nvSpPr>
        <p:spPr bwMode="auto">
          <a:xfrm>
            <a:off x="2693988" y="263048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/>
              <a:t>A</a:t>
            </a:r>
          </a:p>
        </p:txBody>
      </p:sp>
      <p:sp>
        <p:nvSpPr>
          <p:cNvPr id="118791" name="Text Box 7"/>
          <p:cNvSpPr txBox="1">
            <a:spLocks noChangeArrowheads="1"/>
          </p:cNvSpPr>
          <p:nvPr/>
        </p:nvSpPr>
        <p:spPr bwMode="auto">
          <a:xfrm>
            <a:off x="3151188" y="263048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/>
              <a:t>B</a:t>
            </a:r>
          </a:p>
        </p:txBody>
      </p:sp>
      <p:sp>
        <p:nvSpPr>
          <p:cNvPr id="118792" name="Text Box 8"/>
          <p:cNvSpPr txBox="1">
            <a:spLocks noChangeArrowheads="1"/>
          </p:cNvSpPr>
          <p:nvPr/>
        </p:nvSpPr>
        <p:spPr bwMode="auto">
          <a:xfrm>
            <a:off x="3570288" y="263048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/>
              <a:t>C</a:t>
            </a:r>
          </a:p>
        </p:txBody>
      </p:sp>
      <p:sp>
        <p:nvSpPr>
          <p:cNvPr id="118793" name="Text Box 9"/>
          <p:cNvSpPr txBox="1">
            <a:spLocks noChangeArrowheads="1"/>
          </p:cNvSpPr>
          <p:nvPr/>
        </p:nvSpPr>
        <p:spPr bwMode="auto">
          <a:xfrm>
            <a:off x="4027488" y="263048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/>
              <a:t>D</a:t>
            </a:r>
          </a:p>
        </p:txBody>
      </p:sp>
      <p:sp>
        <p:nvSpPr>
          <p:cNvPr id="118794" name="Rectangle 10"/>
          <p:cNvSpPr>
            <a:spLocks noChangeArrowheads="1"/>
          </p:cNvSpPr>
          <p:nvPr/>
        </p:nvSpPr>
        <p:spPr bwMode="auto">
          <a:xfrm>
            <a:off x="2703513" y="3767138"/>
            <a:ext cx="1847850" cy="27051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8795" name="Line 11"/>
          <p:cNvSpPr>
            <a:spLocks noChangeShapeType="1"/>
          </p:cNvSpPr>
          <p:nvPr/>
        </p:nvSpPr>
        <p:spPr bwMode="auto">
          <a:xfrm>
            <a:off x="4260850" y="3176588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8796" name="Line 12"/>
          <p:cNvSpPr>
            <a:spLocks noChangeShapeType="1"/>
          </p:cNvSpPr>
          <p:nvPr/>
        </p:nvSpPr>
        <p:spPr bwMode="auto">
          <a:xfrm>
            <a:off x="3822700" y="3176588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8797" name="Line 13"/>
          <p:cNvSpPr>
            <a:spLocks noChangeShapeType="1"/>
          </p:cNvSpPr>
          <p:nvPr/>
        </p:nvSpPr>
        <p:spPr bwMode="auto">
          <a:xfrm>
            <a:off x="3403600" y="3176588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8798" name="Line 14"/>
          <p:cNvSpPr>
            <a:spLocks noChangeShapeType="1"/>
          </p:cNvSpPr>
          <p:nvPr/>
        </p:nvSpPr>
        <p:spPr bwMode="auto">
          <a:xfrm>
            <a:off x="2946400" y="3176588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8799" name="Line 15"/>
          <p:cNvSpPr>
            <a:spLocks noChangeShapeType="1"/>
          </p:cNvSpPr>
          <p:nvPr/>
        </p:nvSpPr>
        <p:spPr bwMode="auto">
          <a:xfrm>
            <a:off x="4556125" y="393858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8800" name="Line 16"/>
          <p:cNvSpPr>
            <a:spLocks noChangeShapeType="1"/>
          </p:cNvSpPr>
          <p:nvPr/>
        </p:nvSpPr>
        <p:spPr bwMode="auto">
          <a:xfrm>
            <a:off x="4556125" y="431958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8801" name="Line 17"/>
          <p:cNvSpPr>
            <a:spLocks noChangeShapeType="1"/>
          </p:cNvSpPr>
          <p:nvPr/>
        </p:nvSpPr>
        <p:spPr bwMode="auto">
          <a:xfrm>
            <a:off x="4556125" y="471963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8802" name="Line 18"/>
          <p:cNvSpPr>
            <a:spLocks noChangeShapeType="1"/>
          </p:cNvSpPr>
          <p:nvPr/>
        </p:nvSpPr>
        <p:spPr bwMode="auto">
          <a:xfrm>
            <a:off x="4556125" y="511968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8803" name="Line 19"/>
          <p:cNvSpPr>
            <a:spLocks noChangeShapeType="1"/>
          </p:cNvSpPr>
          <p:nvPr/>
        </p:nvSpPr>
        <p:spPr bwMode="auto">
          <a:xfrm>
            <a:off x="4556125" y="551973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8804" name="Line 20"/>
          <p:cNvSpPr>
            <a:spLocks noChangeShapeType="1"/>
          </p:cNvSpPr>
          <p:nvPr/>
        </p:nvSpPr>
        <p:spPr bwMode="auto">
          <a:xfrm>
            <a:off x="4556125" y="590073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8805" name="Line 21"/>
          <p:cNvSpPr>
            <a:spLocks noChangeShapeType="1"/>
          </p:cNvSpPr>
          <p:nvPr/>
        </p:nvSpPr>
        <p:spPr bwMode="auto">
          <a:xfrm>
            <a:off x="4556125" y="630078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8806" name="Text Box 22"/>
          <p:cNvSpPr txBox="1">
            <a:spLocks noChangeArrowheads="1"/>
          </p:cNvSpPr>
          <p:nvPr/>
        </p:nvSpPr>
        <p:spPr bwMode="auto">
          <a:xfrm>
            <a:off x="5237163" y="360045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a</a:t>
            </a:r>
          </a:p>
        </p:txBody>
      </p:sp>
      <p:sp>
        <p:nvSpPr>
          <p:cNvPr id="118807" name="Text Box 23"/>
          <p:cNvSpPr txBox="1">
            <a:spLocks noChangeArrowheads="1"/>
          </p:cNvSpPr>
          <p:nvPr/>
        </p:nvSpPr>
        <p:spPr bwMode="auto">
          <a:xfrm>
            <a:off x="5229225" y="4038600"/>
            <a:ext cx="4254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b</a:t>
            </a:r>
          </a:p>
        </p:txBody>
      </p:sp>
      <p:sp>
        <p:nvSpPr>
          <p:cNvPr id="118808" name="Text Box 24"/>
          <p:cNvSpPr txBox="1">
            <a:spLocks noChangeArrowheads="1"/>
          </p:cNvSpPr>
          <p:nvPr/>
        </p:nvSpPr>
        <p:spPr bwMode="auto">
          <a:xfrm>
            <a:off x="5245100" y="4419600"/>
            <a:ext cx="393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c</a:t>
            </a:r>
          </a:p>
        </p:txBody>
      </p:sp>
      <p:sp>
        <p:nvSpPr>
          <p:cNvPr id="118809" name="Text Box 25"/>
          <p:cNvSpPr txBox="1">
            <a:spLocks noChangeArrowheads="1"/>
          </p:cNvSpPr>
          <p:nvPr/>
        </p:nvSpPr>
        <p:spPr bwMode="auto">
          <a:xfrm>
            <a:off x="5230813" y="4819650"/>
            <a:ext cx="422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d</a:t>
            </a:r>
          </a:p>
        </p:txBody>
      </p:sp>
      <p:sp>
        <p:nvSpPr>
          <p:cNvPr id="118810" name="Text Box 26"/>
          <p:cNvSpPr txBox="1">
            <a:spLocks noChangeArrowheads="1"/>
          </p:cNvSpPr>
          <p:nvPr/>
        </p:nvSpPr>
        <p:spPr bwMode="auto">
          <a:xfrm>
            <a:off x="5237163" y="520065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e</a:t>
            </a:r>
          </a:p>
        </p:txBody>
      </p:sp>
      <p:sp>
        <p:nvSpPr>
          <p:cNvPr id="118811" name="Text Box 27"/>
          <p:cNvSpPr txBox="1">
            <a:spLocks noChangeArrowheads="1"/>
          </p:cNvSpPr>
          <p:nvPr/>
        </p:nvSpPr>
        <p:spPr bwMode="auto">
          <a:xfrm>
            <a:off x="5246688" y="5657850"/>
            <a:ext cx="3905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f</a:t>
            </a:r>
          </a:p>
        </p:txBody>
      </p:sp>
      <p:sp>
        <p:nvSpPr>
          <p:cNvPr id="118812" name="Text Box 28"/>
          <p:cNvSpPr txBox="1">
            <a:spLocks noChangeArrowheads="1"/>
          </p:cNvSpPr>
          <p:nvPr/>
        </p:nvSpPr>
        <p:spPr bwMode="auto">
          <a:xfrm>
            <a:off x="5241925" y="6000750"/>
            <a:ext cx="4000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g</a:t>
            </a:r>
          </a:p>
        </p:txBody>
      </p:sp>
      <p:sp>
        <p:nvSpPr>
          <p:cNvPr id="118828" name="Line 44"/>
          <p:cNvSpPr>
            <a:spLocks noChangeShapeType="1"/>
          </p:cNvSpPr>
          <p:nvPr/>
        </p:nvSpPr>
        <p:spPr bwMode="auto">
          <a:xfrm>
            <a:off x="4260850" y="21590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8829" name="Line 45"/>
          <p:cNvSpPr>
            <a:spLocks noChangeShapeType="1"/>
          </p:cNvSpPr>
          <p:nvPr/>
        </p:nvSpPr>
        <p:spPr bwMode="auto">
          <a:xfrm>
            <a:off x="3822700" y="21590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8830" name="Line 46"/>
          <p:cNvSpPr>
            <a:spLocks noChangeShapeType="1"/>
          </p:cNvSpPr>
          <p:nvPr/>
        </p:nvSpPr>
        <p:spPr bwMode="auto">
          <a:xfrm>
            <a:off x="3403600" y="21590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8831" name="Line 47"/>
          <p:cNvSpPr>
            <a:spLocks noChangeShapeType="1"/>
          </p:cNvSpPr>
          <p:nvPr/>
        </p:nvSpPr>
        <p:spPr bwMode="auto">
          <a:xfrm>
            <a:off x="2946400" y="21590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18832" name="Picture 48" descr="2007 10 19 062"/>
          <p:cNvPicPr>
            <a:picLocks noChangeAspect="1" noChangeArrowheads="1"/>
          </p:cNvPicPr>
          <p:nvPr/>
        </p:nvPicPr>
        <p:blipFill>
          <a:blip r:embed="rId2" cstate="print">
            <a:lum bright="36000" contrast="6000"/>
          </a:blip>
          <a:srcRect/>
          <a:stretch>
            <a:fillRect/>
          </a:stretch>
        </p:blipFill>
        <p:spPr bwMode="auto">
          <a:xfrm>
            <a:off x="4813300" y="1230313"/>
            <a:ext cx="3933825" cy="1641475"/>
          </a:xfrm>
          <a:prstGeom prst="rect">
            <a:avLst/>
          </a:prstGeom>
          <a:noFill/>
        </p:spPr>
      </p:pic>
      <p:pic>
        <p:nvPicPr>
          <p:cNvPr id="118834" name="Picture 50" descr="2007 10 19 062"/>
          <p:cNvPicPr>
            <a:picLocks noChangeAspect="1" noChangeArrowheads="1"/>
          </p:cNvPicPr>
          <p:nvPr/>
        </p:nvPicPr>
        <p:blipFill>
          <a:blip r:embed="rId2" cstate="print">
            <a:lum bright="36000" contrast="6000"/>
          </a:blip>
          <a:srcRect l="57964" t="25533" r="31316" b="22020"/>
          <a:stretch>
            <a:fillRect/>
          </a:stretch>
        </p:blipFill>
        <p:spPr bwMode="auto">
          <a:xfrm>
            <a:off x="6472238" y="3059113"/>
            <a:ext cx="1644650" cy="33559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2"/>
          <p:cNvSpPr txBox="1">
            <a:spLocks noChangeArrowheads="1"/>
          </p:cNvSpPr>
          <p:nvPr/>
        </p:nvSpPr>
        <p:spPr bwMode="auto">
          <a:xfrm>
            <a:off x="225425" y="0"/>
            <a:ext cx="8737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Seven-Light Display</a:t>
            </a:r>
          </a:p>
        </p:txBody>
      </p:sp>
      <p:sp>
        <p:nvSpPr>
          <p:cNvPr id="92163" name="Text Box 3"/>
          <p:cNvSpPr txBox="1">
            <a:spLocks noChangeArrowheads="1"/>
          </p:cNvSpPr>
          <p:nvPr/>
        </p:nvSpPr>
        <p:spPr bwMode="auto">
          <a:xfrm>
            <a:off x="142875" y="1236663"/>
            <a:ext cx="17192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/>
              <a:t>Number</a:t>
            </a:r>
          </a:p>
          <a:p>
            <a:pPr algn="ctr"/>
            <a:r>
              <a:rPr lang="en-US" sz="3200" b="1"/>
              <a:t>(0-9)</a:t>
            </a:r>
          </a:p>
        </p:txBody>
      </p:sp>
      <p:sp>
        <p:nvSpPr>
          <p:cNvPr id="92164" name="Rectangle 4"/>
          <p:cNvSpPr>
            <a:spLocks noChangeArrowheads="1"/>
          </p:cNvSpPr>
          <p:nvPr/>
        </p:nvSpPr>
        <p:spPr bwMode="auto">
          <a:xfrm>
            <a:off x="2720975" y="1139825"/>
            <a:ext cx="1847850" cy="101441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65" name="Line 5"/>
          <p:cNvSpPr>
            <a:spLocks noChangeShapeType="1"/>
          </p:cNvSpPr>
          <p:nvPr/>
        </p:nvSpPr>
        <p:spPr bwMode="auto">
          <a:xfrm>
            <a:off x="1836738" y="1697038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170" name="Text Box 10"/>
          <p:cNvSpPr txBox="1">
            <a:spLocks noChangeArrowheads="1"/>
          </p:cNvSpPr>
          <p:nvPr/>
        </p:nvSpPr>
        <p:spPr bwMode="auto">
          <a:xfrm>
            <a:off x="2693988" y="263048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/>
              <a:t>A</a:t>
            </a:r>
          </a:p>
        </p:txBody>
      </p:sp>
      <p:sp>
        <p:nvSpPr>
          <p:cNvPr id="92171" name="Text Box 11"/>
          <p:cNvSpPr txBox="1">
            <a:spLocks noChangeArrowheads="1"/>
          </p:cNvSpPr>
          <p:nvPr/>
        </p:nvSpPr>
        <p:spPr bwMode="auto">
          <a:xfrm>
            <a:off x="3151188" y="263048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/>
              <a:t>B</a:t>
            </a:r>
          </a:p>
        </p:txBody>
      </p:sp>
      <p:sp>
        <p:nvSpPr>
          <p:cNvPr id="92172" name="Text Box 12"/>
          <p:cNvSpPr txBox="1">
            <a:spLocks noChangeArrowheads="1"/>
          </p:cNvSpPr>
          <p:nvPr/>
        </p:nvSpPr>
        <p:spPr bwMode="auto">
          <a:xfrm>
            <a:off x="3570288" y="263048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/>
              <a:t>C</a:t>
            </a:r>
          </a:p>
        </p:txBody>
      </p:sp>
      <p:sp>
        <p:nvSpPr>
          <p:cNvPr id="92173" name="Text Box 13"/>
          <p:cNvSpPr txBox="1">
            <a:spLocks noChangeArrowheads="1"/>
          </p:cNvSpPr>
          <p:nvPr/>
        </p:nvSpPr>
        <p:spPr bwMode="auto">
          <a:xfrm>
            <a:off x="4027488" y="263048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/>
              <a:t>D</a:t>
            </a:r>
          </a:p>
        </p:txBody>
      </p:sp>
      <p:sp>
        <p:nvSpPr>
          <p:cNvPr id="92174" name="Rectangle 14"/>
          <p:cNvSpPr>
            <a:spLocks noChangeArrowheads="1"/>
          </p:cNvSpPr>
          <p:nvPr/>
        </p:nvSpPr>
        <p:spPr bwMode="auto">
          <a:xfrm>
            <a:off x="2703513" y="3767138"/>
            <a:ext cx="1847850" cy="27051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5" name="Line 15"/>
          <p:cNvSpPr>
            <a:spLocks noChangeShapeType="1"/>
          </p:cNvSpPr>
          <p:nvPr/>
        </p:nvSpPr>
        <p:spPr bwMode="auto">
          <a:xfrm>
            <a:off x="4260850" y="3176588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176" name="Line 16"/>
          <p:cNvSpPr>
            <a:spLocks noChangeShapeType="1"/>
          </p:cNvSpPr>
          <p:nvPr/>
        </p:nvSpPr>
        <p:spPr bwMode="auto">
          <a:xfrm>
            <a:off x="3822700" y="3176588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177" name="Line 17"/>
          <p:cNvSpPr>
            <a:spLocks noChangeShapeType="1"/>
          </p:cNvSpPr>
          <p:nvPr/>
        </p:nvSpPr>
        <p:spPr bwMode="auto">
          <a:xfrm>
            <a:off x="3403600" y="3176588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178" name="Line 18"/>
          <p:cNvSpPr>
            <a:spLocks noChangeShapeType="1"/>
          </p:cNvSpPr>
          <p:nvPr/>
        </p:nvSpPr>
        <p:spPr bwMode="auto">
          <a:xfrm>
            <a:off x="2946400" y="3176588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179" name="Line 19"/>
          <p:cNvSpPr>
            <a:spLocks noChangeShapeType="1"/>
          </p:cNvSpPr>
          <p:nvPr/>
        </p:nvSpPr>
        <p:spPr bwMode="auto">
          <a:xfrm>
            <a:off x="4556125" y="393858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180" name="Line 20"/>
          <p:cNvSpPr>
            <a:spLocks noChangeShapeType="1"/>
          </p:cNvSpPr>
          <p:nvPr/>
        </p:nvSpPr>
        <p:spPr bwMode="auto">
          <a:xfrm>
            <a:off x="4556125" y="431958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181" name="Line 21"/>
          <p:cNvSpPr>
            <a:spLocks noChangeShapeType="1"/>
          </p:cNvSpPr>
          <p:nvPr/>
        </p:nvSpPr>
        <p:spPr bwMode="auto">
          <a:xfrm>
            <a:off x="4556125" y="471963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182" name="Line 22"/>
          <p:cNvSpPr>
            <a:spLocks noChangeShapeType="1"/>
          </p:cNvSpPr>
          <p:nvPr/>
        </p:nvSpPr>
        <p:spPr bwMode="auto">
          <a:xfrm>
            <a:off x="4556125" y="511968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183" name="Line 23"/>
          <p:cNvSpPr>
            <a:spLocks noChangeShapeType="1"/>
          </p:cNvSpPr>
          <p:nvPr/>
        </p:nvSpPr>
        <p:spPr bwMode="auto">
          <a:xfrm>
            <a:off x="4556125" y="551973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184" name="Line 24"/>
          <p:cNvSpPr>
            <a:spLocks noChangeShapeType="1"/>
          </p:cNvSpPr>
          <p:nvPr/>
        </p:nvSpPr>
        <p:spPr bwMode="auto">
          <a:xfrm>
            <a:off x="4556125" y="590073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185" name="Line 25"/>
          <p:cNvSpPr>
            <a:spLocks noChangeShapeType="1"/>
          </p:cNvSpPr>
          <p:nvPr/>
        </p:nvSpPr>
        <p:spPr bwMode="auto">
          <a:xfrm>
            <a:off x="4556125" y="630078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186" name="Text Box 26"/>
          <p:cNvSpPr txBox="1">
            <a:spLocks noChangeArrowheads="1"/>
          </p:cNvSpPr>
          <p:nvPr/>
        </p:nvSpPr>
        <p:spPr bwMode="auto">
          <a:xfrm>
            <a:off x="5237163" y="360045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a</a:t>
            </a:r>
          </a:p>
        </p:txBody>
      </p:sp>
      <p:sp>
        <p:nvSpPr>
          <p:cNvPr id="92187" name="Text Box 27"/>
          <p:cNvSpPr txBox="1">
            <a:spLocks noChangeArrowheads="1"/>
          </p:cNvSpPr>
          <p:nvPr/>
        </p:nvSpPr>
        <p:spPr bwMode="auto">
          <a:xfrm>
            <a:off x="5229225" y="4038600"/>
            <a:ext cx="4254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b</a:t>
            </a:r>
          </a:p>
        </p:txBody>
      </p:sp>
      <p:sp>
        <p:nvSpPr>
          <p:cNvPr id="92188" name="Text Box 28"/>
          <p:cNvSpPr txBox="1">
            <a:spLocks noChangeArrowheads="1"/>
          </p:cNvSpPr>
          <p:nvPr/>
        </p:nvSpPr>
        <p:spPr bwMode="auto">
          <a:xfrm>
            <a:off x="5245100" y="4419600"/>
            <a:ext cx="393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c</a:t>
            </a:r>
          </a:p>
        </p:txBody>
      </p:sp>
      <p:sp>
        <p:nvSpPr>
          <p:cNvPr id="92189" name="Text Box 29"/>
          <p:cNvSpPr txBox="1">
            <a:spLocks noChangeArrowheads="1"/>
          </p:cNvSpPr>
          <p:nvPr/>
        </p:nvSpPr>
        <p:spPr bwMode="auto">
          <a:xfrm>
            <a:off x="5230813" y="4819650"/>
            <a:ext cx="422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d</a:t>
            </a:r>
          </a:p>
        </p:txBody>
      </p:sp>
      <p:sp>
        <p:nvSpPr>
          <p:cNvPr id="92190" name="Text Box 30"/>
          <p:cNvSpPr txBox="1">
            <a:spLocks noChangeArrowheads="1"/>
          </p:cNvSpPr>
          <p:nvPr/>
        </p:nvSpPr>
        <p:spPr bwMode="auto">
          <a:xfrm>
            <a:off x="5237163" y="520065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e</a:t>
            </a:r>
          </a:p>
        </p:txBody>
      </p:sp>
      <p:sp>
        <p:nvSpPr>
          <p:cNvPr id="92191" name="Text Box 31"/>
          <p:cNvSpPr txBox="1">
            <a:spLocks noChangeArrowheads="1"/>
          </p:cNvSpPr>
          <p:nvPr/>
        </p:nvSpPr>
        <p:spPr bwMode="auto">
          <a:xfrm>
            <a:off x="5246688" y="5657850"/>
            <a:ext cx="3905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f</a:t>
            </a:r>
          </a:p>
        </p:txBody>
      </p:sp>
      <p:sp>
        <p:nvSpPr>
          <p:cNvPr id="92192" name="Text Box 32"/>
          <p:cNvSpPr txBox="1">
            <a:spLocks noChangeArrowheads="1"/>
          </p:cNvSpPr>
          <p:nvPr/>
        </p:nvSpPr>
        <p:spPr bwMode="auto">
          <a:xfrm>
            <a:off x="5241925" y="6000750"/>
            <a:ext cx="4000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g</a:t>
            </a:r>
          </a:p>
        </p:txBody>
      </p:sp>
      <p:grpSp>
        <p:nvGrpSpPr>
          <p:cNvPr id="92207" name="Group 47"/>
          <p:cNvGrpSpPr>
            <a:grpSpLocks/>
          </p:cNvGrpSpPr>
          <p:nvPr/>
        </p:nvGrpSpPr>
        <p:grpSpPr bwMode="auto">
          <a:xfrm>
            <a:off x="6429375" y="3332163"/>
            <a:ext cx="1989138" cy="3300412"/>
            <a:chOff x="825" y="2459"/>
            <a:chExt cx="1253" cy="2079"/>
          </a:xfrm>
        </p:grpSpPr>
        <p:sp>
          <p:nvSpPr>
            <p:cNvPr id="92193" name="Rectangle 33"/>
            <p:cNvSpPr>
              <a:spLocks noChangeArrowheads="1"/>
            </p:cNvSpPr>
            <p:nvPr/>
          </p:nvSpPr>
          <p:spPr bwMode="auto">
            <a:xfrm>
              <a:off x="1153" y="3454"/>
              <a:ext cx="592" cy="64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12549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12549"/>
                    <a:invGamma/>
                  </a:scheme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94" name="Rectangle 34"/>
            <p:cNvSpPr>
              <a:spLocks noChangeArrowheads="1"/>
            </p:cNvSpPr>
            <p:nvPr/>
          </p:nvSpPr>
          <p:spPr bwMode="auto">
            <a:xfrm rot="5400000">
              <a:off x="1501" y="3122"/>
              <a:ext cx="592" cy="64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12549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12549"/>
                    <a:invGamma/>
                  </a:scheme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95" name="Rectangle 35"/>
            <p:cNvSpPr>
              <a:spLocks noChangeArrowheads="1"/>
            </p:cNvSpPr>
            <p:nvPr/>
          </p:nvSpPr>
          <p:spPr bwMode="auto">
            <a:xfrm rot="5400000">
              <a:off x="1501" y="3802"/>
              <a:ext cx="592" cy="64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12549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12549"/>
                    <a:invGamma/>
                  </a:scheme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96" name="Rectangle 36"/>
            <p:cNvSpPr>
              <a:spLocks noChangeArrowheads="1"/>
            </p:cNvSpPr>
            <p:nvPr/>
          </p:nvSpPr>
          <p:spPr bwMode="auto">
            <a:xfrm>
              <a:off x="1153" y="2786"/>
              <a:ext cx="592" cy="64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12549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12549"/>
                    <a:invGamma/>
                  </a:scheme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97" name="Rectangle 37"/>
            <p:cNvSpPr>
              <a:spLocks noChangeArrowheads="1"/>
            </p:cNvSpPr>
            <p:nvPr/>
          </p:nvSpPr>
          <p:spPr bwMode="auto">
            <a:xfrm>
              <a:off x="1153" y="4126"/>
              <a:ext cx="592" cy="64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12549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12549"/>
                    <a:invGamma/>
                  </a:scheme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98" name="Rectangle 38"/>
            <p:cNvSpPr>
              <a:spLocks noChangeArrowheads="1"/>
            </p:cNvSpPr>
            <p:nvPr/>
          </p:nvSpPr>
          <p:spPr bwMode="auto">
            <a:xfrm rot="5400000">
              <a:off x="801" y="3122"/>
              <a:ext cx="592" cy="64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12549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12549"/>
                    <a:invGamma/>
                  </a:scheme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99" name="Rectangle 39"/>
            <p:cNvSpPr>
              <a:spLocks noChangeArrowheads="1"/>
            </p:cNvSpPr>
            <p:nvPr/>
          </p:nvSpPr>
          <p:spPr bwMode="auto">
            <a:xfrm rot="5400000">
              <a:off x="801" y="3802"/>
              <a:ext cx="592" cy="64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12549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12549"/>
                    <a:invGamma/>
                  </a:scheme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00" name="Text Box 40"/>
            <p:cNvSpPr txBox="1">
              <a:spLocks noChangeArrowheads="1"/>
            </p:cNvSpPr>
            <p:nvPr/>
          </p:nvSpPr>
          <p:spPr bwMode="auto">
            <a:xfrm>
              <a:off x="1810" y="2933"/>
              <a:ext cx="26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latin typeface="Comic Sans MS" pitchFamily="66" charset="0"/>
                </a:rPr>
                <a:t>b</a:t>
              </a:r>
            </a:p>
          </p:txBody>
        </p:sp>
        <p:sp>
          <p:nvSpPr>
            <p:cNvPr id="92201" name="Text Box 41"/>
            <p:cNvSpPr txBox="1">
              <a:spLocks noChangeArrowheads="1"/>
            </p:cNvSpPr>
            <p:nvPr/>
          </p:nvSpPr>
          <p:spPr bwMode="auto">
            <a:xfrm>
              <a:off x="1830" y="3629"/>
              <a:ext cx="24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latin typeface="Comic Sans MS" pitchFamily="66" charset="0"/>
                </a:rPr>
                <a:t>c</a:t>
              </a:r>
            </a:p>
          </p:txBody>
        </p:sp>
        <p:sp>
          <p:nvSpPr>
            <p:cNvPr id="92202" name="Text Box 42"/>
            <p:cNvSpPr txBox="1">
              <a:spLocks noChangeArrowheads="1"/>
            </p:cNvSpPr>
            <p:nvPr/>
          </p:nvSpPr>
          <p:spPr bwMode="auto">
            <a:xfrm>
              <a:off x="1327" y="2459"/>
              <a:ext cx="25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latin typeface="Comic Sans MS" pitchFamily="66" charset="0"/>
                </a:rPr>
                <a:t>a</a:t>
              </a:r>
            </a:p>
          </p:txBody>
        </p:sp>
        <p:sp>
          <p:nvSpPr>
            <p:cNvPr id="92203" name="Text Box 43"/>
            <p:cNvSpPr txBox="1">
              <a:spLocks noChangeArrowheads="1"/>
            </p:cNvSpPr>
            <p:nvPr/>
          </p:nvSpPr>
          <p:spPr bwMode="auto">
            <a:xfrm>
              <a:off x="1323" y="4173"/>
              <a:ext cx="26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latin typeface="Comic Sans MS" pitchFamily="66" charset="0"/>
                </a:rPr>
                <a:t>d</a:t>
              </a:r>
            </a:p>
          </p:txBody>
        </p:sp>
        <p:sp>
          <p:nvSpPr>
            <p:cNvPr id="92204" name="Text Box 44"/>
            <p:cNvSpPr txBox="1">
              <a:spLocks noChangeArrowheads="1"/>
            </p:cNvSpPr>
            <p:nvPr/>
          </p:nvSpPr>
          <p:spPr bwMode="auto">
            <a:xfrm>
              <a:off x="825" y="2933"/>
              <a:ext cx="24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latin typeface="Comic Sans MS" pitchFamily="66" charset="0"/>
                </a:rPr>
                <a:t>f</a:t>
              </a:r>
            </a:p>
          </p:txBody>
        </p:sp>
        <p:sp>
          <p:nvSpPr>
            <p:cNvPr id="92205" name="Text Box 45"/>
            <p:cNvSpPr txBox="1">
              <a:spLocks noChangeArrowheads="1"/>
            </p:cNvSpPr>
            <p:nvPr/>
          </p:nvSpPr>
          <p:spPr bwMode="auto">
            <a:xfrm>
              <a:off x="829" y="3629"/>
              <a:ext cx="25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latin typeface="Comic Sans MS" pitchFamily="66" charset="0"/>
                </a:rPr>
                <a:t>e</a:t>
              </a:r>
            </a:p>
          </p:txBody>
        </p:sp>
        <p:sp>
          <p:nvSpPr>
            <p:cNvPr id="92206" name="Text Box 46"/>
            <p:cNvSpPr txBox="1">
              <a:spLocks noChangeArrowheads="1"/>
            </p:cNvSpPr>
            <p:nvPr/>
          </p:nvSpPr>
          <p:spPr bwMode="auto">
            <a:xfrm>
              <a:off x="1330" y="3407"/>
              <a:ext cx="25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latin typeface="Comic Sans MS" pitchFamily="66" charset="0"/>
                </a:rPr>
                <a:t>g</a:t>
              </a:r>
            </a:p>
          </p:txBody>
        </p:sp>
      </p:grpSp>
      <p:sp>
        <p:nvSpPr>
          <p:cNvPr id="92208" name="Line 48"/>
          <p:cNvSpPr>
            <a:spLocks noChangeShapeType="1"/>
          </p:cNvSpPr>
          <p:nvPr/>
        </p:nvSpPr>
        <p:spPr bwMode="auto">
          <a:xfrm>
            <a:off x="4260850" y="21590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09" name="Line 49"/>
          <p:cNvSpPr>
            <a:spLocks noChangeShapeType="1"/>
          </p:cNvSpPr>
          <p:nvPr/>
        </p:nvSpPr>
        <p:spPr bwMode="auto">
          <a:xfrm>
            <a:off x="3822700" y="21590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10" name="Line 50"/>
          <p:cNvSpPr>
            <a:spLocks noChangeShapeType="1"/>
          </p:cNvSpPr>
          <p:nvPr/>
        </p:nvSpPr>
        <p:spPr bwMode="auto">
          <a:xfrm>
            <a:off x="3403600" y="21590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11" name="Line 51"/>
          <p:cNvSpPr>
            <a:spLocks noChangeShapeType="1"/>
          </p:cNvSpPr>
          <p:nvPr/>
        </p:nvSpPr>
        <p:spPr bwMode="auto">
          <a:xfrm>
            <a:off x="2946400" y="21590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Text Box 3"/>
          <p:cNvSpPr txBox="1">
            <a:spLocks noChangeArrowheads="1"/>
          </p:cNvSpPr>
          <p:nvPr/>
        </p:nvSpPr>
        <p:spPr bwMode="auto">
          <a:xfrm>
            <a:off x="142875" y="1236663"/>
            <a:ext cx="17192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/>
              <a:t>Number</a:t>
            </a:r>
          </a:p>
          <a:p>
            <a:pPr algn="ctr"/>
            <a:r>
              <a:rPr lang="en-US" sz="3200" b="1"/>
              <a:t>(3)</a:t>
            </a:r>
          </a:p>
        </p:txBody>
      </p:sp>
      <p:sp>
        <p:nvSpPr>
          <p:cNvPr id="93188" name="Rectangle 4"/>
          <p:cNvSpPr>
            <a:spLocks noChangeArrowheads="1"/>
          </p:cNvSpPr>
          <p:nvPr/>
        </p:nvSpPr>
        <p:spPr bwMode="auto">
          <a:xfrm>
            <a:off x="2720975" y="1139825"/>
            <a:ext cx="1847850" cy="101441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89" name="Line 5"/>
          <p:cNvSpPr>
            <a:spLocks noChangeShapeType="1"/>
          </p:cNvSpPr>
          <p:nvPr/>
        </p:nvSpPr>
        <p:spPr bwMode="auto">
          <a:xfrm>
            <a:off x="1836738" y="1697038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90" name="Text Box 6"/>
          <p:cNvSpPr txBox="1">
            <a:spLocks noChangeArrowheads="1"/>
          </p:cNvSpPr>
          <p:nvPr/>
        </p:nvSpPr>
        <p:spPr bwMode="auto">
          <a:xfrm>
            <a:off x="2693988" y="263048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/>
              <a:t>A</a:t>
            </a:r>
          </a:p>
        </p:txBody>
      </p:sp>
      <p:sp>
        <p:nvSpPr>
          <p:cNvPr id="93191" name="Text Box 7"/>
          <p:cNvSpPr txBox="1">
            <a:spLocks noChangeArrowheads="1"/>
          </p:cNvSpPr>
          <p:nvPr/>
        </p:nvSpPr>
        <p:spPr bwMode="auto">
          <a:xfrm>
            <a:off x="3151188" y="263048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/>
              <a:t>B</a:t>
            </a:r>
          </a:p>
        </p:txBody>
      </p:sp>
      <p:sp>
        <p:nvSpPr>
          <p:cNvPr id="93192" name="Text Box 8"/>
          <p:cNvSpPr txBox="1">
            <a:spLocks noChangeArrowheads="1"/>
          </p:cNvSpPr>
          <p:nvPr/>
        </p:nvSpPr>
        <p:spPr bwMode="auto">
          <a:xfrm>
            <a:off x="3570288" y="263048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/>
              <a:t>C</a:t>
            </a:r>
          </a:p>
        </p:txBody>
      </p:sp>
      <p:sp>
        <p:nvSpPr>
          <p:cNvPr id="93193" name="Text Box 9"/>
          <p:cNvSpPr txBox="1">
            <a:spLocks noChangeArrowheads="1"/>
          </p:cNvSpPr>
          <p:nvPr/>
        </p:nvSpPr>
        <p:spPr bwMode="auto">
          <a:xfrm>
            <a:off x="4027488" y="263048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/>
              <a:t>D</a:t>
            </a:r>
          </a:p>
        </p:txBody>
      </p:sp>
      <p:sp>
        <p:nvSpPr>
          <p:cNvPr id="93194" name="Rectangle 10"/>
          <p:cNvSpPr>
            <a:spLocks noChangeArrowheads="1"/>
          </p:cNvSpPr>
          <p:nvPr/>
        </p:nvSpPr>
        <p:spPr bwMode="auto">
          <a:xfrm>
            <a:off x="2703513" y="3767138"/>
            <a:ext cx="1847850" cy="27051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95" name="Line 11"/>
          <p:cNvSpPr>
            <a:spLocks noChangeShapeType="1"/>
          </p:cNvSpPr>
          <p:nvPr/>
        </p:nvSpPr>
        <p:spPr bwMode="auto">
          <a:xfrm>
            <a:off x="4260850" y="3176588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96" name="Line 12"/>
          <p:cNvSpPr>
            <a:spLocks noChangeShapeType="1"/>
          </p:cNvSpPr>
          <p:nvPr/>
        </p:nvSpPr>
        <p:spPr bwMode="auto">
          <a:xfrm>
            <a:off x="3822700" y="3176588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97" name="Line 13"/>
          <p:cNvSpPr>
            <a:spLocks noChangeShapeType="1"/>
          </p:cNvSpPr>
          <p:nvPr/>
        </p:nvSpPr>
        <p:spPr bwMode="auto">
          <a:xfrm>
            <a:off x="3403600" y="3176588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98" name="Line 14"/>
          <p:cNvSpPr>
            <a:spLocks noChangeShapeType="1"/>
          </p:cNvSpPr>
          <p:nvPr/>
        </p:nvSpPr>
        <p:spPr bwMode="auto">
          <a:xfrm>
            <a:off x="2946400" y="3176588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99" name="Line 15"/>
          <p:cNvSpPr>
            <a:spLocks noChangeShapeType="1"/>
          </p:cNvSpPr>
          <p:nvPr/>
        </p:nvSpPr>
        <p:spPr bwMode="auto">
          <a:xfrm>
            <a:off x="4556125" y="393858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00" name="Line 16"/>
          <p:cNvSpPr>
            <a:spLocks noChangeShapeType="1"/>
          </p:cNvSpPr>
          <p:nvPr/>
        </p:nvSpPr>
        <p:spPr bwMode="auto">
          <a:xfrm>
            <a:off x="4556125" y="431958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01" name="Line 17"/>
          <p:cNvSpPr>
            <a:spLocks noChangeShapeType="1"/>
          </p:cNvSpPr>
          <p:nvPr/>
        </p:nvSpPr>
        <p:spPr bwMode="auto">
          <a:xfrm>
            <a:off x="4556125" y="471963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02" name="Line 18"/>
          <p:cNvSpPr>
            <a:spLocks noChangeShapeType="1"/>
          </p:cNvSpPr>
          <p:nvPr/>
        </p:nvSpPr>
        <p:spPr bwMode="auto">
          <a:xfrm>
            <a:off x="4556125" y="511968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03" name="Line 19"/>
          <p:cNvSpPr>
            <a:spLocks noChangeShapeType="1"/>
          </p:cNvSpPr>
          <p:nvPr/>
        </p:nvSpPr>
        <p:spPr bwMode="auto">
          <a:xfrm>
            <a:off x="4556125" y="551973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04" name="Line 20"/>
          <p:cNvSpPr>
            <a:spLocks noChangeShapeType="1"/>
          </p:cNvSpPr>
          <p:nvPr/>
        </p:nvSpPr>
        <p:spPr bwMode="auto">
          <a:xfrm>
            <a:off x="4556125" y="590073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05" name="Line 21"/>
          <p:cNvSpPr>
            <a:spLocks noChangeShapeType="1"/>
          </p:cNvSpPr>
          <p:nvPr/>
        </p:nvSpPr>
        <p:spPr bwMode="auto">
          <a:xfrm>
            <a:off x="4556125" y="630078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06" name="Text Box 22"/>
          <p:cNvSpPr txBox="1">
            <a:spLocks noChangeArrowheads="1"/>
          </p:cNvSpPr>
          <p:nvPr/>
        </p:nvSpPr>
        <p:spPr bwMode="auto">
          <a:xfrm>
            <a:off x="5237163" y="360045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a</a:t>
            </a:r>
          </a:p>
        </p:txBody>
      </p:sp>
      <p:sp>
        <p:nvSpPr>
          <p:cNvPr id="93207" name="Text Box 23"/>
          <p:cNvSpPr txBox="1">
            <a:spLocks noChangeArrowheads="1"/>
          </p:cNvSpPr>
          <p:nvPr/>
        </p:nvSpPr>
        <p:spPr bwMode="auto">
          <a:xfrm>
            <a:off x="5229225" y="4038600"/>
            <a:ext cx="4254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b</a:t>
            </a:r>
          </a:p>
        </p:txBody>
      </p:sp>
      <p:sp>
        <p:nvSpPr>
          <p:cNvPr id="93208" name="Text Box 24"/>
          <p:cNvSpPr txBox="1">
            <a:spLocks noChangeArrowheads="1"/>
          </p:cNvSpPr>
          <p:nvPr/>
        </p:nvSpPr>
        <p:spPr bwMode="auto">
          <a:xfrm>
            <a:off x="5245100" y="4419600"/>
            <a:ext cx="393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c</a:t>
            </a:r>
          </a:p>
        </p:txBody>
      </p:sp>
      <p:sp>
        <p:nvSpPr>
          <p:cNvPr id="93209" name="Text Box 25"/>
          <p:cNvSpPr txBox="1">
            <a:spLocks noChangeArrowheads="1"/>
          </p:cNvSpPr>
          <p:nvPr/>
        </p:nvSpPr>
        <p:spPr bwMode="auto">
          <a:xfrm>
            <a:off x="5230813" y="4819650"/>
            <a:ext cx="422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d</a:t>
            </a:r>
          </a:p>
        </p:txBody>
      </p:sp>
      <p:sp>
        <p:nvSpPr>
          <p:cNvPr id="93210" name="Text Box 26"/>
          <p:cNvSpPr txBox="1">
            <a:spLocks noChangeArrowheads="1"/>
          </p:cNvSpPr>
          <p:nvPr/>
        </p:nvSpPr>
        <p:spPr bwMode="auto">
          <a:xfrm>
            <a:off x="5237163" y="520065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e</a:t>
            </a:r>
          </a:p>
        </p:txBody>
      </p:sp>
      <p:sp>
        <p:nvSpPr>
          <p:cNvPr id="93211" name="Text Box 27"/>
          <p:cNvSpPr txBox="1">
            <a:spLocks noChangeArrowheads="1"/>
          </p:cNvSpPr>
          <p:nvPr/>
        </p:nvSpPr>
        <p:spPr bwMode="auto">
          <a:xfrm>
            <a:off x="5246688" y="5657850"/>
            <a:ext cx="3905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f</a:t>
            </a:r>
          </a:p>
        </p:txBody>
      </p:sp>
      <p:sp>
        <p:nvSpPr>
          <p:cNvPr id="93212" name="Text Box 28"/>
          <p:cNvSpPr txBox="1">
            <a:spLocks noChangeArrowheads="1"/>
          </p:cNvSpPr>
          <p:nvPr/>
        </p:nvSpPr>
        <p:spPr bwMode="auto">
          <a:xfrm>
            <a:off x="5241925" y="6000750"/>
            <a:ext cx="4000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g</a:t>
            </a:r>
          </a:p>
        </p:txBody>
      </p:sp>
      <p:grpSp>
        <p:nvGrpSpPr>
          <p:cNvPr id="93213" name="Group 29"/>
          <p:cNvGrpSpPr>
            <a:grpSpLocks/>
          </p:cNvGrpSpPr>
          <p:nvPr/>
        </p:nvGrpSpPr>
        <p:grpSpPr bwMode="auto">
          <a:xfrm>
            <a:off x="6429375" y="3332163"/>
            <a:ext cx="1989138" cy="3300412"/>
            <a:chOff x="825" y="2459"/>
            <a:chExt cx="1253" cy="2079"/>
          </a:xfrm>
        </p:grpSpPr>
        <p:sp>
          <p:nvSpPr>
            <p:cNvPr id="93214" name="Rectangle 30"/>
            <p:cNvSpPr>
              <a:spLocks noChangeArrowheads="1"/>
            </p:cNvSpPr>
            <p:nvPr/>
          </p:nvSpPr>
          <p:spPr bwMode="auto">
            <a:xfrm>
              <a:off x="1153" y="3454"/>
              <a:ext cx="592" cy="64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12549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12549"/>
                    <a:invGamma/>
                  </a:scheme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15" name="Rectangle 31"/>
            <p:cNvSpPr>
              <a:spLocks noChangeArrowheads="1"/>
            </p:cNvSpPr>
            <p:nvPr/>
          </p:nvSpPr>
          <p:spPr bwMode="auto">
            <a:xfrm rot="5400000">
              <a:off x="1501" y="3122"/>
              <a:ext cx="592" cy="64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12549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12549"/>
                    <a:invGamma/>
                  </a:scheme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16" name="Rectangle 32"/>
            <p:cNvSpPr>
              <a:spLocks noChangeArrowheads="1"/>
            </p:cNvSpPr>
            <p:nvPr/>
          </p:nvSpPr>
          <p:spPr bwMode="auto">
            <a:xfrm rot="5400000">
              <a:off x="1501" y="3802"/>
              <a:ext cx="592" cy="64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12549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12549"/>
                    <a:invGamma/>
                  </a:scheme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17" name="Rectangle 33"/>
            <p:cNvSpPr>
              <a:spLocks noChangeArrowheads="1"/>
            </p:cNvSpPr>
            <p:nvPr/>
          </p:nvSpPr>
          <p:spPr bwMode="auto">
            <a:xfrm>
              <a:off x="1153" y="2786"/>
              <a:ext cx="592" cy="64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12549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12549"/>
                    <a:invGamma/>
                  </a:scheme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18" name="Rectangle 34"/>
            <p:cNvSpPr>
              <a:spLocks noChangeArrowheads="1"/>
            </p:cNvSpPr>
            <p:nvPr/>
          </p:nvSpPr>
          <p:spPr bwMode="auto">
            <a:xfrm>
              <a:off x="1153" y="4126"/>
              <a:ext cx="592" cy="64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12549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12549"/>
                    <a:invGamma/>
                  </a:scheme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19" name="Rectangle 35"/>
            <p:cNvSpPr>
              <a:spLocks noChangeArrowheads="1"/>
            </p:cNvSpPr>
            <p:nvPr/>
          </p:nvSpPr>
          <p:spPr bwMode="auto">
            <a:xfrm rot="5400000">
              <a:off x="801" y="3122"/>
              <a:ext cx="592" cy="64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12549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12549"/>
                    <a:invGamma/>
                  </a:scheme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20" name="Rectangle 36"/>
            <p:cNvSpPr>
              <a:spLocks noChangeArrowheads="1"/>
            </p:cNvSpPr>
            <p:nvPr/>
          </p:nvSpPr>
          <p:spPr bwMode="auto">
            <a:xfrm rot="5400000">
              <a:off x="801" y="3802"/>
              <a:ext cx="592" cy="64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12549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12549"/>
                    <a:invGamma/>
                  </a:scheme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21" name="Text Box 37"/>
            <p:cNvSpPr txBox="1">
              <a:spLocks noChangeArrowheads="1"/>
            </p:cNvSpPr>
            <p:nvPr/>
          </p:nvSpPr>
          <p:spPr bwMode="auto">
            <a:xfrm>
              <a:off x="1810" y="2933"/>
              <a:ext cx="26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latin typeface="Comic Sans MS" pitchFamily="66" charset="0"/>
                </a:rPr>
                <a:t>b</a:t>
              </a:r>
            </a:p>
          </p:txBody>
        </p:sp>
        <p:sp>
          <p:nvSpPr>
            <p:cNvPr id="93222" name="Text Box 38"/>
            <p:cNvSpPr txBox="1">
              <a:spLocks noChangeArrowheads="1"/>
            </p:cNvSpPr>
            <p:nvPr/>
          </p:nvSpPr>
          <p:spPr bwMode="auto">
            <a:xfrm>
              <a:off x="1830" y="3629"/>
              <a:ext cx="24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latin typeface="Comic Sans MS" pitchFamily="66" charset="0"/>
                </a:rPr>
                <a:t>c</a:t>
              </a:r>
            </a:p>
          </p:txBody>
        </p:sp>
        <p:sp>
          <p:nvSpPr>
            <p:cNvPr id="93223" name="Text Box 39"/>
            <p:cNvSpPr txBox="1">
              <a:spLocks noChangeArrowheads="1"/>
            </p:cNvSpPr>
            <p:nvPr/>
          </p:nvSpPr>
          <p:spPr bwMode="auto">
            <a:xfrm>
              <a:off x="1327" y="2459"/>
              <a:ext cx="25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latin typeface="Comic Sans MS" pitchFamily="66" charset="0"/>
                </a:rPr>
                <a:t>a</a:t>
              </a:r>
            </a:p>
          </p:txBody>
        </p:sp>
        <p:sp>
          <p:nvSpPr>
            <p:cNvPr id="93224" name="Text Box 40"/>
            <p:cNvSpPr txBox="1">
              <a:spLocks noChangeArrowheads="1"/>
            </p:cNvSpPr>
            <p:nvPr/>
          </p:nvSpPr>
          <p:spPr bwMode="auto">
            <a:xfrm>
              <a:off x="1323" y="4173"/>
              <a:ext cx="26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latin typeface="Comic Sans MS" pitchFamily="66" charset="0"/>
                </a:rPr>
                <a:t>d</a:t>
              </a:r>
            </a:p>
          </p:txBody>
        </p:sp>
        <p:sp>
          <p:nvSpPr>
            <p:cNvPr id="93225" name="Text Box 41"/>
            <p:cNvSpPr txBox="1">
              <a:spLocks noChangeArrowheads="1"/>
            </p:cNvSpPr>
            <p:nvPr/>
          </p:nvSpPr>
          <p:spPr bwMode="auto">
            <a:xfrm>
              <a:off x="825" y="2933"/>
              <a:ext cx="24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latin typeface="Comic Sans MS" pitchFamily="66" charset="0"/>
                </a:rPr>
                <a:t>f</a:t>
              </a:r>
            </a:p>
          </p:txBody>
        </p:sp>
        <p:sp>
          <p:nvSpPr>
            <p:cNvPr id="93226" name="Text Box 42"/>
            <p:cNvSpPr txBox="1">
              <a:spLocks noChangeArrowheads="1"/>
            </p:cNvSpPr>
            <p:nvPr/>
          </p:nvSpPr>
          <p:spPr bwMode="auto">
            <a:xfrm>
              <a:off x="829" y="3629"/>
              <a:ext cx="25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latin typeface="Comic Sans MS" pitchFamily="66" charset="0"/>
                </a:rPr>
                <a:t>e</a:t>
              </a:r>
            </a:p>
          </p:txBody>
        </p:sp>
        <p:sp>
          <p:nvSpPr>
            <p:cNvPr id="93227" name="Text Box 43"/>
            <p:cNvSpPr txBox="1">
              <a:spLocks noChangeArrowheads="1"/>
            </p:cNvSpPr>
            <p:nvPr/>
          </p:nvSpPr>
          <p:spPr bwMode="auto">
            <a:xfrm>
              <a:off x="1330" y="3407"/>
              <a:ext cx="25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latin typeface="Comic Sans MS" pitchFamily="66" charset="0"/>
                </a:rPr>
                <a:t>g</a:t>
              </a:r>
            </a:p>
          </p:txBody>
        </p:sp>
      </p:grpSp>
      <p:sp>
        <p:nvSpPr>
          <p:cNvPr id="93228" name="Line 44"/>
          <p:cNvSpPr>
            <a:spLocks noChangeShapeType="1"/>
          </p:cNvSpPr>
          <p:nvPr/>
        </p:nvSpPr>
        <p:spPr bwMode="auto">
          <a:xfrm>
            <a:off x="4260850" y="21590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29" name="Line 45"/>
          <p:cNvSpPr>
            <a:spLocks noChangeShapeType="1"/>
          </p:cNvSpPr>
          <p:nvPr/>
        </p:nvSpPr>
        <p:spPr bwMode="auto">
          <a:xfrm>
            <a:off x="3822700" y="21590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30" name="Line 46"/>
          <p:cNvSpPr>
            <a:spLocks noChangeShapeType="1"/>
          </p:cNvSpPr>
          <p:nvPr/>
        </p:nvSpPr>
        <p:spPr bwMode="auto">
          <a:xfrm>
            <a:off x="3403600" y="21590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31" name="Line 47"/>
          <p:cNvSpPr>
            <a:spLocks noChangeShapeType="1"/>
          </p:cNvSpPr>
          <p:nvPr/>
        </p:nvSpPr>
        <p:spPr bwMode="auto">
          <a:xfrm>
            <a:off x="2946400" y="21590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32" name="Text Box 48"/>
          <p:cNvSpPr txBox="1">
            <a:spLocks noChangeArrowheads="1"/>
          </p:cNvSpPr>
          <p:nvPr/>
        </p:nvSpPr>
        <p:spPr bwMode="auto">
          <a:xfrm>
            <a:off x="2727325" y="164465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93233" name="Text Box 49"/>
          <p:cNvSpPr txBox="1">
            <a:spLocks noChangeArrowheads="1"/>
          </p:cNvSpPr>
          <p:nvPr/>
        </p:nvSpPr>
        <p:spPr bwMode="auto">
          <a:xfrm>
            <a:off x="3184525" y="164465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93234" name="Text Box 50"/>
          <p:cNvSpPr txBox="1">
            <a:spLocks noChangeArrowheads="1"/>
          </p:cNvSpPr>
          <p:nvPr/>
        </p:nvSpPr>
        <p:spPr bwMode="auto">
          <a:xfrm>
            <a:off x="3603625" y="164465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00CC00"/>
                </a:solidFill>
              </a:rPr>
              <a:t>1</a:t>
            </a:r>
          </a:p>
        </p:txBody>
      </p:sp>
      <p:sp>
        <p:nvSpPr>
          <p:cNvPr id="93235" name="Text Box 51"/>
          <p:cNvSpPr txBox="1">
            <a:spLocks noChangeArrowheads="1"/>
          </p:cNvSpPr>
          <p:nvPr/>
        </p:nvSpPr>
        <p:spPr bwMode="auto">
          <a:xfrm>
            <a:off x="4060825" y="164465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00CC00"/>
                </a:solidFill>
              </a:rPr>
              <a:t>1</a:t>
            </a:r>
          </a:p>
        </p:txBody>
      </p:sp>
      <p:sp>
        <p:nvSpPr>
          <p:cNvPr id="93236" name="Text Box 52"/>
          <p:cNvSpPr txBox="1">
            <a:spLocks noChangeArrowheads="1"/>
          </p:cNvSpPr>
          <p:nvPr/>
        </p:nvSpPr>
        <p:spPr bwMode="auto">
          <a:xfrm>
            <a:off x="2727325" y="3763963"/>
            <a:ext cx="409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93237" name="Text Box 53"/>
          <p:cNvSpPr txBox="1">
            <a:spLocks noChangeArrowheads="1"/>
          </p:cNvSpPr>
          <p:nvPr/>
        </p:nvSpPr>
        <p:spPr bwMode="auto">
          <a:xfrm>
            <a:off x="3184525" y="3763963"/>
            <a:ext cx="409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93238" name="Text Box 54"/>
          <p:cNvSpPr txBox="1">
            <a:spLocks noChangeArrowheads="1"/>
          </p:cNvSpPr>
          <p:nvPr/>
        </p:nvSpPr>
        <p:spPr bwMode="auto">
          <a:xfrm>
            <a:off x="3603625" y="3763963"/>
            <a:ext cx="409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00CC00"/>
                </a:solidFill>
              </a:rPr>
              <a:t>1</a:t>
            </a:r>
          </a:p>
        </p:txBody>
      </p:sp>
      <p:sp>
        <p:nvSpPr>
          <p:cNvPr id="93239" name="Text Box 55"/>
          <p:cNvSpPr txBox="1">
            <a:spLocks noChangeArrowheads="1"/>
          </p:cNvSpPr>
          <p:nvPr/>
        </p:nvSpPr>
        <p:spPr bwMode="auto">
          <a:xfrm>
            <a:off x="4060825" y="3763963"/>
            <a:ext cx="409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00CC00"/>
                </a:solidFill>
              </a:rPr>
              <a:t>1</a:t>
            </a:r>
          </a:p>
        </p:txBody>
      </p:sp>
      <p:sp>
        <p:nvSpPr>
          <p:cNvPr id="93240" name="Text Box 56"/>
          <p:cNvSpPr txBox="1">
            <a:spLocks noChangeArrowheads="1"/>
          </p:cNvSpPr>
          <p:nvPr/>
        </p:nvSpPr>
        <p:spPr bwMode="auto">
          <a:xfrm>
            <a:off x="225425" y="0"/>
            <a:ext cx="8737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Seven-Light Display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316" name="AutoShape 60"/>
          <p:cNvSpPr>
            <a:spLocks noChangeArrowheads="1"/>
          </p:cNvSpPr>
          <p:nvPr/>
        </p:nvSpPr>
        <p:spPr bwMode="auto">
          <a:xfrm>
            <a:off x="5130800" y="6043613"/>
            <a:ext cx="595313" cy="635000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314" name="AutoShape 58"/>
          <p:cNvSpPr>
            <a:spLocks noChangeArrowheads="1"/>
          </p:cNvSpPr>
          <p:nvPr/>
        </p:nvSpPr>
        <p:spPr bwMode="auto">
          <a:xfrm>
            <a:off x="5130800" y="4830763"/>
            <a:ext cx="595313" cy="635000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313" name="AutoShape 57"/>
          <p:cNvSpPr>
            <a:spLocks noChangeArrowheads="1"/>
          </p:cNvSpPr>
          <p:nvPr/>
        </p:nvSpPr>
        <p:spPr bwMode="auto">
          <a:xfrm>
            <a:off x="5130800" y="4481513"/>
            <a:ext cx="576263" cy="558800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311" name="AutoShape 55"/>
          <p:cNvSpPr>
            <a:spLocks noChangeArrowheads="1"/>
          </p:cNvSpPr>
          <p:nvPr/>
        </p:nvSpPr>
        <p:spPr bwMode="auto">
          <a:xfrm>
            <a:off x="5130800" y="4068763"/>
            <a:ext cx="576263" cy="558800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309" name="AutoShape 53"/>
          <p:cNvSpPr>
            <a:spLocks noChangeArrowheads="1"/>
          </p:cNvSpPr>
          <p:nvPr/>
        </p:nvSpPr>
        <p:spPr bwMode="auto">
          <a:xfrm>
            <a:off x="5168900" y="3700463"/>
            <a:ext cx="550863" cy="508000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259" name="Text Box 3"/>
          <p:cNvSpPr txBox="1">
            <a:spLocks noChangeArrowheads="1"/>
          </p:cNvSpPr>
          <p:nvPr/>
        </p:nvSpPr>
        <p:spPr bwMode="auto">
          <a:xfrm>
            <a:off x="142875" y="1236663"/>
            <a:ext cx="17192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/>
              <a:t>Number</a:t>
            </a:r>
          </a:p>
          <a:p>
            <a:pPr algn="ctr"/>
            <a:r>
              <a:rPr lang="en-US" sz="3200" b="1"/>
              <a:t>(3)</a:t>
            </a:r>
          </a:p>
        </p:txBody>
      </p:sp>
      <p:sp>
        <p:nvSpPr>
          <p:cNvPr id="96260" name="Rectangle 4"/>
          <p:cNvSpPr>
            <a:spLocks noChangeArrowheads="1"/>
          </p:cNvSpPr>
          <p:nvPr/>
        </p:nvSpPr>
        <p:spPr bwMode="auto">
          <a:xfrm>
            <a:off x="2720975" y="1139825"/>
            <a:ext cx="1847850" cy="101441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261" name="Line 5"/>
          <p:cNvSpPr>
            <a:spLocks noChangeShapeType="1"/>
          </p:cNvSpPr>
          <p:nvPr/>
        </p:nvSpPr>
        <p:spPr bwMode="auto">
          <a:xfrm>
            <a:off x="1836738" y="1697038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6262" name="Text Box 6"/>
          <p:cNvSpPr txBox="1">
            <a:spLocks noChangeArrowheads="1"/>
          </p:cNvSpPr>
          <p:nvPr/>
        </p:nvSpPr>
        <p:spPr bwMode="auto">
          <a:xfrm>
            <a:off x="2693988" y="263048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/>
              <a:t>A</a:t>
            </a:r>
          </a:p>
        </p:txBody>
      </p:sp>
      <p:sp>
        <p:nvSpPr>
          <p:cNvPr id="96263" name="Text Box 7"/>
          <p:cNvSpPr txBox="1">
            <a:spLocks noChangeArrowheads="1"/>
          </p:cNvSpPr>
          <p:nvPr/>
        </p:nvSpPr>
        <p:spPr bwMode="auto">
          <a:xfrm>
            <a:off x="3151188" y="263048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/>
              <a:t>B</a:t>
            </a:r>
          </a:p>
        </p:txBody>
      </p:sp>
      <p:sp>
        <p:nvSpPr>
          <p:cNvPr id="96264" name="Text Box 8"/>
          <p:cNvSpPr txBox="1">
            <a:spLocks noChangeArrowheads="1"/>
          </p:cNvSpPr>
          <p:nvPr/>
        </p:nvSpPr>
        <p:spPr bwMode="auto">
          <a:xfrm>
            <a:off x="3570288" y="263048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/>
              <a:t>C</a:t>
            </a:r>
          </a:p>
        </p:txBody>
      </p:sp>
      <p:sp>
        <p:nvSpPr>
          <p:cNvPr id="96265" name="Text Box 9"/>
          <p:cNvSpPr txBox="1">
            <a:spLocks noChangeArrowheads="1"/>
          </p:cNvSpPr>
          <p:nvPr/>
        </p:nvSpPr>
        <p:spPr bwMode="auto">
          <a:xfrm>
            <a:off x="4027488" y="263048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/>
              <a:t>D</a:t>
            </a:r>
          </a:p>
        </p:txBody>
      </p:sp>
      <p:sp>
        <p:nvSpPr>
          <p:cNvPr id="96266" name="Rectangle 10"/>
          <p:cNvSpPr>
            <a:spLocks noChangeArrowheads="1"/>
          </p:cNvSpPr>
          <p:nvPr/>
        </p:nvSpPr>
        <p:spPr bwMode="auto">
          <a:xfrm>
            <a:off x="2703513" y="3767138"/>
            <a:ext cx="1847850" cy="27051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267" name="Line 11"/>
          <p:cNvSpPr>
            <a:spLocks noChangeShapeType="1"/>
          </p:cNvSpPr>
          <p:nvPr/>
        </p:nvSpPr>
        <p:spPr bwMode="auto">
          <a:xfrm>
            <a:off x="4260850" y="3176588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6268" name="Line 12"/>
          <p:cNvSpPr>
            <a:spLocks noChangeShapeType="1"/>
          </p:cNvSpPr>
          <p:nvPr/>
        </p:nvSpPr>
        <p:spPr bwMode="auto">
          <a:xfrm>
            <a:off x="3822700" y="3176588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6269" name="Line 13"/>
          <p:cNvSpPr>
            <a:spLocks noChangeShapeType="1"/>
          </p:cNvSpPr>
          <p:nvPr/>
        </p:nvSpPr>
        <p:spPr bwMode="auto">
          <a:xfrm>
            <a:off x="3403600" y="3176588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6270" name="Line 14"/>
          <p:cNvSpPr>
            <a:spLocks noChangeShapeType="1"/>
          </p:cNvSpPr>
          <p:nvPr/>
        </p:nvSpPr>
        <p:spPr bwMode="auto">
          <a:xfrm>
            <a:off x="2946400" y="3176588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6271" name="Line 15"/>
          <p:cNvSpPr>
            <a:spLocks noChangeShapeType="1"/>
          </p:cNvSpPr>
          <p:nvPr/>
        </p:nvSpPr>
        <p:spPr bwMode="auto">
          <a:xfrm>
            <a:off x="4556125" y="393858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6272" name="Line 16"/>
          <p:cNvSpPr>
            <a:spLocks noChangeShapeType="1"/>
          </p:cNvSpPr>
          <p:nvPr/>
        </p:nvSpPr>
        <p:spPr bwMode="auto">
          <a:xfrm>
            <a:off x="4556125" y="431958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6273" name="Line 17"/>
          <p:cNvSpPr>
            <a:spLocks noChangeShapeType="1"/>
          </p:cNvSpPr>
          <p:nvPr/>
        </p:nvSpPr>
        <p:spPr bwMode="auto">
          <a:xfrm>
            <a:off x="4556125" y="471963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6274" name="Line 18"/>
          <p:cNvSpPr>
            <a:spLocks noChangeShapeType="1"/>
          </p:cNvSpPr>
          <p:nvPr/>
        </p:nvSpPr>
        <p:spPr bwMode="auto">
          <a:xfrm>
            <a:off x="4556125" y="511968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6275" name="Line 19"/>
          <p:cNvSpPr>
            <a:spLocks noChangeShapeType="1"/>
          </p:cNvSpPr>
          <p:nvPr/>
        </p:nvSpPr>
        <p:spPr bwMode="auto">
          <a:xfrm>
            <a:off x="4556125" y="551973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6276" name="Line 20"/>
          <p:cNvSpPr>
            <a:spLocks noChangeShapeType="1"/>
          </p:cNvSpPr>
          <p:nvPr/>
        </p:nvSpPr>
        <p:spPr bwMode="auto">
          <a:xfrm>
            <a:off x="4556125" y="590073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6277" name="Line 21"/>
          <p:cNvSpPr>
            <a:spLocks noChangeShapeType="1"/>
          </p:cNvSpPr>
          <p:nvPr/>
        </p:nvSpPr>
        <p:spPr bwMode="auto">
          <a:xfrm>
            <a:off x="4556125" y="6300788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6278" name="Text Box 22"/>
          <p:cNvSpPr txBox="1">
            <a:spLocks noChangeArrowheads="1"/>
          </p:cNvSpPr>
          <p:nvPr/>
        </p:nvSpPr>
        <p:spPr bwMode="auto">
          <a:xfrm>
            <a:off x="5237163" y="360045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a</a:t>
            </a:r>
          </a:p>
        </p:txBody>
      </p:sp>
      <p:sp>
        <p:nvSpPr>
          <p:cNvPr id="96279" name="Text Box 23"/>
          <p:cNvSpPr txBox="1">
            <a:spLocks noChangeArrowheads="1"/>
          </p:cNvSpPr>
          <p:nvPr/>
        </p:nvSpPr>
        <p:spPr bwMode="auto">
          <a:xfrm>
            <a:off x="5229225" y="4038600"/>
            <a:ext cx="4254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b</a:t>
            </a:r>
          </a:p>
        </p:txBody>
      </p:sp>
      <p:sp>
        <p:nvSpPr>
          <p:cNvPr id="96280" name="Text Box 24"/>
          <p:cNvSpPr txBox="1">
            <a:spLocks noChangeArrowheads="1"/>
          </p:cNvSpPr>
          <p:nvPr/>
        </p:nvSpPr>
        <p:spPr bwMode="auto">
          <a:xfrm>
            <a:off x="5245100" y="4419600"/>
            <a:ext cx="393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c</a:t>
            </a:r>
          </a:p>
        </p:txBody>
      </p:sp>
      <p:sp>
        <p:nvSpPr>
          <p:cNvPr id="96281" name="Text Box 25"/>
          <p:cNvSpPr txBox="1">
            <a:spLocks noChangeArrowheads="1"/>
          </p:cNvSpPr>
          <p:nvPr/>
        </p:nvSpPr>
        <p:spPr bwMode="auto">
          <a:xfrm>
            <a:off x="5230813" y="4819650"/>
            <a:ext cx="422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d</a:t>
            </a:r>
          </a:p>
        </p:txBody>
      </p:sp>
      <p:sp>
        <p:nvSpPr>
          <p:cNvPr id="96282" name="Text Box 26"/>
          <p:cNvSpPr txBox="1">
            <a:spLocks noChangeArrowheads="1"/>
          </p:cNvSpPr>
          <p:nvPr/>
        </p:nvSpPr>
        <p:spPr bwMode="auto">
          <a:xfrm>
            <a:off x="5237163" y="520065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e</a:t>
            </a:r>
          </a:p>
        </p:txBody>
      </p:sp>
      <p:sp>
        <p:nvSpPr>
          <p:cNvPr id="96283" name="Text Box 27"/>
          <p:cNvSpPr txBox="1">
            <a:spLocks noChangeArrowheads="1"/>
          </p:cNvSpPr>
          <p:nvPr/>
        </p:nvSpPr>
        <p:spPr bwMode="auto">
          <a:xfrm>
            <a:off x="5246688" y="5657850"/>
            <a:ext cx="3905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f</a:t>
            </a:r>
          </a:p>
        </p:txBody>
      </p:sp>
      <p:sp>
        <p:nvSpPr>
          <p:cNvPr id="96284" name="Text Box 28"/>
          <p:cNvSpPr txBox="1">
            <a:spLocks noChangeArrowheads="1"/>
          </p:cNvSpPr>
          <p:nvPr/>
        </p:nvSpPr>
        <p:spPr bwMode="auto">
          <a:xfrm>
            <a:off x="5241925" y="6000750"/>
            <a:ext cx="4000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g</a:t>
            </a:r>
          </a:p>
        </p:txBody>
      </p:sp>
      <p:sp>
        <p:nvSpPr>
          <p:cNvPr id="96286" name="Rectangle 30"/>
          <p:cNvSpPr>
            <a:spLocks noChangeArrowheads="1"/>
          </p:cNvSpPr>
          <p:nvPr/>
        </p:nvSpPr>
        <p:spPr bwMode="auto">
          <a:xfrm>
            <a:off x="6950075" y="4911725"/>
            <a:ext cx="939800" cy="101600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12549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12549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287" name="Rectangle 31"/>
          <p:cNvSpPr>
            <a:spLocks noChangeArrowheads="1"/>
          </p:cNvSpPr>
          <p:nvPr/>
        </p:nvSpPr>
        <p:spPr bwMode="auto">
          <a:xfrm rot="5400000">
            <a:off x="7502525" y="4384675"/>
            <a:ext cx="939800" cy="101600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12549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12549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288" name="Rectangle 32"/>
          <p:cNvSpPr>
            <a:spLocks noChangeArrowheads="1"/>
          </p:cNvSpPr>
          <p:nvPr/>
        </p:nvSpPr>
        <p:spPr bwMode="auto">
          <a:xfrm rot="5400000">
            <a:off x="7502525" y="5464175"/>
            <a:ext cx="939800" cy="101600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12549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12549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289" name="Rectangle 33"/>
          <p:cNvSpPr>
            <a:spLocks noChangeArrowheads="1"/>
          </p:cNvSpPr>
          <p:nvPr/>
        </p:nvSpPr>
        <p:spPr bwMode="auto">
          <a:xfrm>
            <a:off x="6950075" y="3851275"/>
            <a:ext cx="939800" cy="101600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12549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12549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290" name="Rectangle 34"/>
          <p:cNvSpPr>
            <a:spLocks noChangeArrowheads="1"/>
          </p:cNvSpPr>
          <p:nvPr/>
        </p:nvSpPr>
        <p:spPr bwMode="auto">
          <a:xfrm>
            <a:off x="6950075" y="5978525"/>
            <a:ext cx="939800" cy="101600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12549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12549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6318" name="Group 62"/>
          <p:cNvGrpSpPr>
            <a:grpSpLocks/>
          </p:cNvGrpSpPr>
          <p:nvPr/>
        </p:nvGrpSpPr>
        <p:grpSpPr bwMode="auto">
          <a:xfrm>
            <a:off x="6810375" y="3965575"/>
            <a:ext cx="101600" cy="2019300"/>
            <a:chOff x="4290" y="2498"/>
            <a:chExt cx="64" cy="1272"/>
          </a:xfrm>
        </p:grpSpPr>
        <p:sp>
          <p:nvSpPr>
            <p:cNvPr id="96291" name="Rectangle 35"/>
            <p:cNvSpPr>
              <a:spLocks noChangeArrowheads="1"/>
            </p:cNvSpPr>
            <p:nvPr/>
          </p:nvSpPr>
          <p:spPr bwMode="auto">
            <a:xfrm rot="5400000">
              <a:off x="4026" y="2762"/>
              <a:ext cx="592" cy="64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12549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12549"/>
                    <a:invGamma/>
                  </a:scheme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92" name="Rectangle 36"/>
            <p:cNvSpPr>
              <a:spLocks noChangeArrowheads="1"/>
            </p:cNvSpPr>
            <p:nvPr/>
          </p:nvSpPr>
          <p:spPr bwMode="auto">
            <a:xfrm rot="5400000">
              <a:off x="4026" y="3442"/>
              <a:ext cx="592" cy="64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12549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12549"/>
                    <a:invGamma/>
                  </a:scheme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6317" name="Group 61"/>
          <p:cNvGrpSpPr>
            <a:grpSpLocks/>
          </p:cNvGrpSpPr>
          <p:nvPr/>
        </p:nvGrpSpPr>
        <p:grpSpPr bwMode="auto">
          <a:xfrm>
            <a:off x="6429375" y="3332163"/>
            <a:ext cx="1989138" cy="3300412"/>
            <a:chOff x="4050" y="2099"/>
            <a:chExt cx="1253" cy="2079"/>
          </a:xfrm>
        </p:grpSpPr>
        <p:sp>
          <p:nvSpPr>
            <p:cNvPr id="96293" name="Text Box 37"/>
            <p:cNvSpPr txBox="1">
              <a:spLocks noChangeArrowheads="1"/>
            </p:cNvSpPr>
            <p:nvPr/>
          </p:nvSpPr>
          <p:spPr bwMode="auto">
            <a:xfrm>
              <a:off x="5035" y="2573"/>
              <a:ext cx="26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latin typeface="Comic Sans MS" pitchFamily="66" charset="0"/>
                </a:rPr>
                <a:t>b</a:t>
              </a:r>
            </a:p>
          </p:txBody>
        </p:sp>
        <p:sp>
          <p:nvSpPr>
            <p:cNvPr id="96294" name="Text Box 38"/>
            <p:cNvSpPr txBox="1">
              <a:spLocks noChangeArrowheads="1"/>
            </p:cNvSpPr>
            <p:nvPr/>
          </p:nvSpPr>
          <p:spPr bwMode="auto">
            <a:xfrm>
              <a:off x="5055" y="3269"/>
              <a:ext cx="24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latin typeface="Comic Sans MS" pitchFamily="66" charset="0"/>
                </a:rPr>
                <a:t>c</a:t>
              </a:r>
            </a:p>
          </p:txBody>
        </p:sp>
        <p:sp>
          <p:nvSpPr>
            <p:cNvPr id="96295" name="Text Box 39"/>
            <p:cNvSpPr txBox="1">
              <a:spLocks noChangeArrowheads="1"/>
            </p:cNvSpPr>
            <p:nvPr/>
          </p:nvSpPr>
          <p:spPr bwMode="auto">
            <a:xfrm>
              <a:off x="4552" y="2099"/>
              <a:ext cx="25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latin typeface="Comic Sans MS" pitchFamily="66" charset="0"/>
                </a:rPr>
                <a:t>a</a:t>
              </a:r>
            </a:p>
          </p:txBody>
        </p:sp>
        <p:sp>
          <p:nvSpPr>
            <p:cNvPr id="96296" name="Text Box 40"/>
            <p:cNvSpPr txBox="1">
              <a:spLocks noChangeArrowheads="1"/>
            </p:cNvSpPr>
            <p:nvPr/>
          </p:nvSpPr>
          <p:spPr bwMode="auto">
            <a:xfrm>
              <a:off x="4548" y="3813"/>
              <a:ext cx="26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latin typeface="Comic Sans MS" pitchFamily="66" charset="0"/>
                </a:rPr>
                <a:t>d</a:t>
              </a:r>
            </a:p>
          </p:txBody>
        </p:sp>
        <p:sp>
          <p:nvSpPr>
            <p:cNvPr id="96297" name="Text Box 41"/>
            <p:cNvSpPr txBox="1">
              <a:spLocks noChangeArrowheads="1"/>
            </p:cNvSpPr>
            <p:nvPr/>
          </p:nvSpPr>
          <p:spPr bwMode="auto">
            <a:xfrm>
              <a:off x="4050" y="2573"/>
              <a:ext cx="24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latin typeface="Comic Sans MS" pitchFamily="66" charset="0"/>
                </a:rPr>
                <a:t>f</a:t>
              </a:r>
            </a:p>
          </p:txBody>
        </p:sp>
        <p:sp>
          <p:nvSpPr>
            <p:cNvPr id="96298" name="Text Box 42"/>
            <p:cNvSpPr txBox="1">
              <a:spLocks noChangeArrowheads="1"/>
            </p:cNvSpPr>
            <p:nvPr/>
          </p:nvSpPr>
          <p:spPr bwMode="auto">
            <a:xfrm>
              <a:off x="4054" y="3269"/>
              <a:ext cx="25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latin typeface="Comic Sans MS" pitchFamily="66" charset="0"/>
                </a:rPr>
                <a:t>e</a:t>
              </a:r>
            </a:p>
          </p:txBody>
        </p:sp>
        <p:sp>
          <p:nvSpPr>
            <p:cNvPr id="96299" name="Text Box 43"/>
            <p:cNvSpPr txBox="1">
              <a:spLocks noChangeArrowheads="1"/>
            </p:cNvSpPr>
            <p:nvPr/>
          </p:nvSpPr>
          <p:spPr bwMode="auto">
            <a:xfrm>
              <a:off x="4555" y="3047"/>
              <a:ext cx="25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latin typeface="Comic Sans MS" pitchFamily="66" charset="0"/>
                </a:rPr>
                <a:t>g</a:t>
              </a:r>
            </a:p>
          </p:txBody>
        </p:sp>
      </p:grpSp>
      <p:sp>
        <p:nvSpPr>
          <p:cNvPr id="96300" name="Line 44"/>
          <p:cNvSpPr>
            <a:spLocks noChangeShapeType="1"/>
          </p:cNvSpPr>
          <p:nvPr/>
        </p:nvSpPr>
        <p:spPr bwMode="auto">
          <a:xfrm>
            <a:off x="4260850" y="21590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6301" name="Line 45"/>
          <p:cNvSpPr>
            <a:spLocks noChangeShapeType="1"/>
          </p:cNvSpPr>
          <p:nvPr/>
        </p:nvSpPr>
        <p:spPr bwMode="auto">
          <a:xfrm>
            <a:off x="3822700" y="21590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6302" name="Line 46"/>
          <p:cNvSpPr>
            <a:spLocks noChangeShapeType="1"/>
          </p:cNvSpPr>
          <p:nvPr/>
        </p:nvSpPr>
        <p:spPr bwMode="auto">
          <a:xfrm>
            <a:off x="3403600" y="21590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6303" name="Line 47"/>
          <p:cNvSpPr>
            <a:spLocks noChangeShapeType="1"/>
          </p:cNvSpPr>
          <p:nvPr/>
        </p:nvSpPr>
        <p:spPr bwMode="auto">
          <a:xfrm>
            <a:off x="2946400" y="21590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6304" name="Text Box 48"/>
          <p:cNvSpPr txBox="1">
            <a:spLocks noChangeArrowheads="1"/>
          </p:cNvSpPr>
          <p:nvPr/>
        </p:nvSpPr>
        <p:spPr bwMode="auto">
          <a:xfrm>
            <a:off x="2727325" y="164465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96305" name="Text Box 49"/>
          <p:cNvSpPr txBox="1">
            <a:spLocks noChangeArrowheads="1"/>
          </p:cNvSpPr>
          <p:nvPr/>
        </p:nvSpPr>
        <p:spPr bwMode="auto">
          <a:xfrm>
            <a:off x="3184525" y="164465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96306" name="Text Box 50"/>
          <p:cNvSpPr txBox="1">
            <a:spLocks noChangeArrowheads="1"/>
          </p:cNvSpPr>
          <p:nvPr/>
        </p:nvSpPr>
        <p:spPr bwMode="auto">
          <a:xfrm>
            <a:off x="3603625" y="164465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00CC00"/>
                </a:solidFill>
              </a:rPr>
              <a:t>1</a:t>
            </a:r>
          </a:p>
        </p:txBody>
      </p:sp>
      <p:sp>
        <p:nvSpPr>
          <p:cNvPr id="96307" name="Text Box 51"/>
          <p:cNvSpPr txBox="1">
            <a:spLocks noChangeArrowheads="1"/>
          </p:cNvSpPr>
          <p:nvPr/>
        </p:nvSpPr>
        <p:spPr bwMode="auto">
          <a:xfrm>
            <a:off x="4060825" y="164465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00CC00"/>
                </a:solidFill>
              </a:rPr>
              <a:t>1</a:t>
            </a:r>
          </a:p>
        </p:txBody>
      </p:sp>
      <p:sp>
        <p:nvSpPr>
          <p:cNvPr id="96308" name="AutoShape 52"/>
          <p:cNvSpPr>
            <a:spLocks noChangeArrowheads="1"/>
          </p:cNvSpPr>
          <p:nvPr/>
        </p:nvSpPr>
        <p:spPr bwMode="auto">
          <a:xfrm>
            <a:off x="2787650" y="3775075"/>
            <a:ext cx="1725613" cy="2611438"/>
          </a:xfrm>
          <a:prstGeom prst="irregularSeal2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310" name="Text Box 54"/>
          <p:cNvSpPr txBox="1">
            <a:spLocks noChangeArrowheads="1"/>
          </p:cNvSpPr>
          <p:nvPr/>
        </p:nvSpPr>
        <p:spPr bwMode="auto">
          <a:xfrm>
            <a:off x="5229225" y="4038600"/>
            <a:ext cx="4254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Comic Sans MS" pitchFamily="66" charset="0"/>
              </a:rPr>
              <a:t>b</a:t>
            </a:r>
          </a:p>
        </p:txBody>
      </p:sp>
      <p:sp>
        <p:nvSpPr>
          <p:cNvPr id="96319" name="Text Box 63"/>
          <p:cNvSpPr txBox="1">
            <a:spLocks noChangeArrowheads="1"/>
          </p:cNvSpPr>
          <p:nvPr/>
        </p:nvSpPr>
        <p:spPr bwMode="auto">
          <a:xfrm>
            <a:off x="225425" y="0"/>
            <a:ext cx="8737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Seven-Light Display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6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963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10" presetClass="exit" presetSubtype="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963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8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96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500"/>
                            </p:stCondLst>
                            <p:childTnLst>
                              <p:par>
                                <p:cTn id="20" presetID="1" presetClass="emph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2000" fill="hold"/>
                                        <p:tgtEl>
                                          <p:spTgt spid="962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962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962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96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3500"/>
                            </p:stCondLst>
                            <p:childTnLst>
                              <p:par>
                                <p:cTn id="29" presetID="1" presetClass="emph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962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962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962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6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96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75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2000" fill="hold"/>
                                        <p:tgtEl>
                                          <p:spTgt spid="962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962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962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1000"/>
                                        <p:tgtEl>
                                          <p:spTgt spid="96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1500"/>
                            </p:stCondLst>
                            <p:childTnLst>
                              <p:par>
                                <p:cTn id="47" presetID="1" presetClass="emph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962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962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962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40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1000"/>
                                        <p:tgtEl>
                                          <p:spTgt spid="96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500"/>
                            </p:stCondLst>
                            <p:childTnLst>
                              <p:par>
                                <p:cTn id="56" presetID="1" presetClass="emph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2000" fill="hold"/>
                                        <p:tgtEl>
                                          <p:spTgt spid="962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58" dur="2000" fill="hold"/>
                                        <p:tgtEl>
                                          <p:spTgt spid="962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962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8000"/>
                            </p:stCondLst>
                            <p:childTnLst>
                              <p:par>
                                <p:cTn id="6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963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0"/>
                            </p:stCondLst>
                            <p:childTnLst>
                              <p:par>
                                <p:cTn id="6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963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316" grpId="0" animBg="1"/>
      <p:bldP spid="96314" grpId="0" animBg="1"/>
      <p:bldP spid="96313" grpId="0" animBg="1"/>
      <p:bldP spid="96311" grpId="0" animBg="1"/>
      <p:bldP spid="96309" grpId="0" animBg="1"/>
      <p:bldP spid="96308" grpId="0" animBg="1"/>
      <p:bldP spid="96308" grpId="1" animBg="1"/>
      <p:bldP spid="96308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Series Circuit</a:t>
            </a:r>
          </a:p>
        </p:txBody>
      </p:sp>
      <p:graphicFrame>
        <p:nvGraphicFramePr>
          <p:cNvPr id="60469" name="Group 53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0445" name="Line 29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46" name="Text Box 30"/>
          <p:cNvSpPr txBox="1">
            <a:spLocks noChangeArrowheads="1"/>
          </p:cNvSpPr>
          <p:nvPr/>
        </p:nvSpPr>
        <p:spPr bwMode="auto">
          <a:xfrm>
            <a:off x="6032500" y="2182813"/>
            <a:ext cx="2582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      1 = On</a:t>
            </a:r>
          </a:p>
        </p:txBody>
      </p:sp>
      <p:sp>
        <p:nvSpPr>
          <p:cNvPr id="60447" name="Line 31"/>
          <p:cNvSpPr>
            <a:spLocks noChangeShapeType="1"/>
          </p:cNvSpPr>
          <p:nvPr/>
        </p:nvSpPr>
        <p:spPr bwMode="auto">
          <a:xfrm>
            <a:off x="2792413" y="4902200"/>
            <a:ext cx="7683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48" name="Line 32"/>
          <p:cNvSpPr>
            <a:spLocks noChangeShapeType="1"/>
          </p:cNvSpPr>
          <p:nvPr/>
        </p:nvSpPr>
        <p:spPr bwMode="auto">
          <a:xfrm flipV="1">
            <a:off x="2801938" y="4911725"/>
            <a:ext cx="0" cy="787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49" name="Line 33"/>
          <p:cNvSpPr>
            <a:spLocks noChangeShapeType="1"/>
          </p:cNvSpPr>
          <p:nvPr/>
        </p:nvSpPr>
        <p:spPr bwMode="auto">
          <a:xfrm>
            <a:off x="4227513" y="4902200"/>
            <a:ext cx="665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50" name="Line 34"/>
          <p:cNvSpPr>
            <a:spLocks noChangeShapeType="1"/>
          </p:cNvSpPr>
          <p:nvPr/>
        </p:nvSpPr>
        <p:spPr bwMode="auto">
          <a:xfrm flipV="1">
            <a:off x="6122988" y="4906963"/>
            <a:ext cx="0" cy="8540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51" name="Line 35"/>
          <p:cNvSpPr>
            <a:spLocks noChangeShapeType="1"/>
          </p:cNvSpPr>
          <p:nvPr/>
        </p:nvSpPr>
        <p:spPr bwMode="auto">
          <a:xfrm flipV="1">
            <a:off x="6122988" y="5926138"/>
            <a:ext cx="0" cy="6286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52" name="Line 36"/>
          <p:cNvSpPr>
            <a:spLocks noChangeShapeType="1"/>
          </p:cNvSpPr>
          <p:nvPr/>
        </p:nvSpPr>
        <p:spPr bwMode="auto">
          <a:xfrm>
            <a:off x="2792413" y="6569075"/>
            <a:ext cx="33353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53" name="Line 37"/>
          <p:cNvSpPr>
            <a:spLocks noChangeShapeType="1"/>
          </p:cNvSpPr>
          <p:nvPr/>
        </p:nvSpPr>
        <p:spPr bwMode="auto">
          <a:xfrm rot="16200000">
            <a:off x="2807494" y="5796757"/>
            <a:ext cx="0" cy="23971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54" name="Line 38"/>
          <p:cNvSpPr>
            <a:spLocks noChangeShapeType="1"/>
          </p:cNvSpPr>
          <p:nvPr/>
        </p:nvSpPr>
        <p:spPr bwMode="auto">
          <a:xfrm rot="16200000">
            <a:off x="2822575" y="5413375"/>
            <a:ext cx="0" cy="558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55" name="Line 39"/>
          <p:cNvSpPr>
            <a:spLocks noChangeShapeType="1"/>
          </p:cNvSpPr>
          <p:nvPr/>
        </p:nvSpPr>
        <p:spPr bwMode="auto">
          <a:xfrm flipV="1">
            <a:off x="3616325" y="4683125"/>
            <a:ext cx="411163" cy="2190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56" name="Oval 40"/>
          <p:cNvSpPr>
            <a:spLocks noChangeArrowheads="1"/>
          </p:cNvSpPr>
          <p:nvPr/>
        </p:nvSpPr>
        <p:spPr bwMode="auto">
          <a:xfrm>
            <a:off x="3554413" y="4852988"/>
            <a:ext cx="100012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457" name="Oval 41"/>
          <p:cNvSpPr>
            <a:spLocks noChangeArrowheads="1"/>
          </p:cNvSpPr>
          <p:nvPr/>
        </p:nvSpPr>
        <p:spPr bwMode="auto">
          <a:xfrm>
            <a:off x="4125913" y="4852988"/>
            <a:ext cx="101600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458" name="Oval 42"/>
          <p:cNvSpPr>
            <a:spLocks noChangeArrowheads="1"/>
          </p:cNvSpPr>
          <p:nvPr/>
        </p:nvSpPr>
        <p:spPr bwMode="auto">
          <a:xfrm rot="5400000">
            <a:off x="5888831" y="5595144"/>
            <a:ext cx="487363" cy="485775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459" name="Arc 43"/>
          <p:cNvSpPr>
            <a:spLocks/>
          </p:cNvSpPr>
          <p:nvPr/>
        </p:nvSpPr>
        <p:spPr bwMode="auto">
          <a:xfrm rot="5400000" flipH="1">
            <a:off x="6089650" y="5765800"/>
            <a:ext cx="193675" cy="149225"/>
          </a:xfrm>
          <a:custGeom>
            <a:avLst/>
            <a:gdLst>
              <a:gd name="G0" fmla="+- 21568 0 0"/>
              <a:gd name="G1" fmla="+- 21600 0 0"/>
              <a:gd name="G2" fmla="+- 21600 0 0"/>
              <a:gd name="T0" fmla="*/ 0 w 43168"/>
              <a:gd name="T1" fmla="*/ 20426 h 21600"/>
              <a:gd name="T2" fmla="*/ 43168 w 43168"/>
              <a:gd name="T3" fmla="*/ 21600 h 21600"/>
              <a:gd name="T4" fmla="*/ 21568 w 4316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68" h="21600" fill="none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</a:path>
              <a:path w="43168" h="21600" stroke="0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  <a:lnTo>
                  <a:pt x="21568" y="21600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460" name="Line 44"/>
          <p:cNvSpPr>
            <a:spLocks noChangeShapeType="1"/>
          </p:cNvSpPr>
          <p:nvPr/>
        </p:nvSpPr>
        <p:spPr bwMode="auto">
          <a:xfrm flipV="1">
            <a:off x="4906963" y="4683125"/>
            <a:ext cx="411162" cy="2190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61" name="Oval 45"/>
          <p:cNvSpPr>
            <a:spLocks noChangeArrowheads="1"/>
          </p:cNvSpPr>
          <p:nvPr/>
        </p:nvSpPr>
        <p:spPr bwMode="auto">
          <a:xfrm>
            <a:off x="4845050" y="4852988"/>
            <a:ext cx="100013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462" name="Oval 46"/>
          <p:cNvSpPr>
            <a:spLocks noChangeArrowheads="1"/>
          </p:cNvSpPr>
          <p:nvPr/>
        </p:nvSpPr>
        <p:spPr bwMode="auto">
          <a:xfrm>
            <a:off x="5416550" y="4852988"/>
            <a:ext cx="101600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463" name="Line 47"/>
          <p:cNvSpPr>
            <a:spLocks noChangeShapeType="1"/>
          </p:cNvSpPr>
          <p:nvPr/>
        </p:nvSpPr>
        <p:spPr bwMode="auto">
          <a:xfrm>
            <a:off x="5473700" y="4902200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64" name="Line 48"/>
          <p:cNvSpPr>
            <a:spLocks noChangeShapeType="1"/>
          </p:cNvSpPr>
          <p:nvPr/>
        </p:nvSpPr>
        <p:spPr bwMode="auto">
          <a:xfrm flipV="1">
            <a:off x="2801938" y="5907088"/>
            <a:ext cx="0" cy="660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65" name="Text Box 49"/>
          <p:cNvSpPr txBox="1">
            <a:spLocks noChangeArrowheads="1"/>
          </p:cNvSpPr>
          <p:nvPr/>
        </p:nvSpPr>
        <p:spPr bwMode="auto">
          <a:xfrm>
            <a:off x="1306513" y="5535613"/>
            <a:ext cx="1201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battery</a:t>
            </a:r>
          </a:p>
        </p:txBody>
      </p:sp>
      <p:sp>
        <p:nvSpPr>
          <p:cNvPr id="60466" name="Text Box 50"/>
          <p:cNvSpPr txBox="1">
            <a:spLocks noChangeArrowheads="1"/>
          </p:cNvSpPr>
          <p:nvPr/>
        </p:nvSpPr>
        <p:spPr bwMode="auto">
          <a:xfrm>
            <a:off x="6532563" y="5599113"/>
            <a:ext cx="82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light</a:t>
            </a:r>
          </a:p>
        </p:txBody>
      </p:sp>
      <p:sp>
        <p:nvSpPr>
          <p:cNvPr id="60467" name="Text Box 51"/>
          <p:cNvSpPr txBox="1">
            <a:spLocks noChangeArrowheads="1"/>
          </p:cNvSpPr>
          <p:nvPr/>
        </p:nvSpPr>
        <p:spPr bwMode="auto">
          <a:xfrm>
            <a:off x="2830513" y="41910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1</a:t>
            </a:r>
          </a:p>
        </p:txBody>
      </p:sp>
      <p:sp>
        <p:nvSpPr>
          <p:cNvPr id="60468" name="Text Box 52"/>
          <p:cNvSpPr txBox="1">
            <a:spLocks noChangeArrowheads="1"/>
          </p:cNvSpPr>
          <p:nvPr/>
        </p:nvSpPr>
        <p:spPr bwMode="auto">
          <a:xfrm>
            <a:off x="4754563" y="41910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2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Series Circuit</a:t>
            </a:r>
          </a:p>
        </p:txBody>
      </p:sp>
      <p:graphicFrame>
        <p:nvGraphicFramePr>
          <p:cNvPr id="59445" name="Group 53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9421" name="Line 29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22" name="Text Box 30"/>
          <p:cNvSpPr txBox="1">
            <a:spLocks noChangeArrowheads="1"/>
          </p:cNvSpPr>
          <p:nvPr/>
        </p:nvSpPr>
        <p:spPr bwMode="auto">
          <a:xfrm>
            <a:off x="6032500" y="2182813"/>
            <a:ext cx="2582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      1 = On</a:t>
            </a:r>
          </a:p>
        </p:txBody>
      </p:sp>
      <p:sp>
        <p:nvSpPr>
          <p:cNvPr id="59423" name="Line 31"/>
          <p:cNvSpPr>
            <a:spLocks noChangeShapeType="1"/>
          </p:cNvSpPr>
          <p:nvPr/>
        </p:nvSpPr>
        <p:spPr bwMode="auto">
          <a:xfrm>
            <a:off x="2792413" y="4902200"/>
            <a:ext cx="7683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24" name="Line 32"/>
          <p:cNvSpPr>
            <a:spLocks noChangeShapeType="1"/>
          </p:cNvSpPr>
          <p:nvPr/>
        </p:nvSpPr>
        <p:spPr bwMode="auto">
          <a:xfrm flipV="1">
            <a:off x="2801938" y="4911725"/>
            <a:ext cx="0" cy="787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25" name="Line 33"/>
          <p:cNvSpPr>
            <a:spLocks noChangeShapeType="1"/>
          </p:cNvSpPr>
          <p:nvPr/>
        </p:nvSpPr>
        <p:spPr bwMode="auto">
          <a:xfrm>
            <a:off x="4227513" y="4902200"/>
            <a:ext cx="665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26" name="Line 34"/>
          <p:cNvSpPr>
            <a:spLocks noChangeShapeType="1"/>
          </p:cNvSpPr>
          <p:nvPr/>
        </p:nvSpPr>
        <p:spPr bwMode="auto">
          <a:xfrm flipV="1">
            <a:off x="6122988" y="4906963"/>
            <a:ext cx="0" cy="8540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27" name="Line 35"/>
          <p:cNvSpPr>
            <a:spLocks noChangeShapeType="1"/>
          </p:cNvSpPr>
          <p:nvPr/>
        </p:nvSpPr>
        <p:spPr bwMode="auto">
          <a:xfrm flipV="1">
            <a:off x="6122988" y="5926138"/>
            <a:ext cx="0" cy="6286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28" name="Line 36"/>
          <p:cNvSpPr>
            <a:spLocks noChangeShapeType="1"/>
          </p:cNvSpPr>
          <p:nvPr/>
        </p:nvSpPr>
        <p:spPr bwMode="auto">
          <a:xfrm>
            <a:off x="2792413" y="6569075"/>
            <a:ext cx="33353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29" name="Line 37"/>
          <p:cNvSpPr>
            <a:spLocks noChangeShapeType="1"/>
          </p:cNvSpPr>
          <p:nvPr/>
        </p:nvSpPr>
        <p:spPr bwMode="auto">
          <a:xfrm rot="16200000">
            <a:off x="2807494" y="5796757"/>
            <a:ext cx="0" cy="23971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30" name="Line 38"/>
          <p:cNvSpPr>
            <a:spLocks noChangeShapeType="1"/>
          </p:cNvSpPr>
          <p:nvPr/>
        </p:nvSpPr>
        <p:spPr bwMode="auto">
          <a:xfrm rot="16200000">
            <a:off x="2822575" y="5413375"/>
            <a:ext cx="0" cy="558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31" name="Line 39"/>
          <p:cNvSpPr>
            <a:spLocks noChangeShapeType="1"/>
          </p:cNvSpPr>
          <p:nvPr/>
        </p:nvSpPr>
        <p:spPr bwMode="auto">
          <a:xfrm flipV="1">
            <a:off x="3616325" y="4683125"/>
            <a:ext cx="411163" cy="2190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32" name="Oval 40"/>
          <p:cNvSpPr>
            <a:spLocks noChangeArrowheads="1"/>
          </p:cNvSpPr>
          <p:nvPr/>
        </p:nvSpPr>
        <p:spPr bwMode="auto">
          <a:xfrm>
            <a:off x="3554413" y="4852988"/>
            <a:ext cx="100012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33" name="Oval 41"/>
          <p:cNvSpPr>
            <a:spLocks noChangeArrowheads="1"/>
          </p:cNvSpPr>
          <p:nvPr/>
        </p:nvSpPr>
        <p:spPr bwMode="auto">
          <a:xfrm>
            <a:off x="4125913" y="4852988"/>
            <a:ext cx="101600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34" name="Oval 42"/>
          <p:cNvSpPr>
            <a:spLocks noChangeArrowheads="1"/>
          </p:cNvSpPr>
          <p:nvPr/>
        </p:nvSpPr>
        <p:spPr bwMode="auto">
          <a:xfrm rot="5400000">
            <a:off x="5888831" y="5595144"/>
            <a:ext cx="487363" cy="485775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35" name="Arc 43"/>
          <p:cNvSpPr>
            <a:spLocks/>
          </p:cNvSpPr>
          <p:nvPr/>
        </p:nvSpPr>
        <p:spPr bwMode="auto">
          <a:xfrm rot="5400000" flipH="1">
            <a:off x="6089650" y="5765800"/>
            <a:ext cx="193675" cy="149225"/>
          </a:xfrm>
          <a:custGeom>
            <a:avLst/>
            <a:gdLst>
              <a:gd name="G0" fmla="+- 21568 0 0"/>
              <a:gd name="G1" fmla="+- 21600 0 0"/>
              <a:gd name="G2" fmla="+- 21600 0 0"/>
              <a:gd name="T0" fmla="*/ 0 w 43168"/>
              <a:gd name="T1" fmla="*/ 20426 h 21600"/>
              <a:gd name="T2" fmla="*/ 43168 w 43168"/>
              <a:gd name="T3" fmla="*/ 21600 h 21600"/>
              <a:gd name="T4" fmla="*/ 21568 w 4316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68" h="21600" fill="none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</a:path>
              <a:path w="43168" h="21600" stroke="0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  <a:lnTo>
                  <a:pt x="21568" y="21600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36" name="Line 44"/>
          <p:cNvSpPr>
            <a:spLocks noChangeShapeType="1"/>
          </p:cNvSpPr>
          <p:nvPr/>
        </p:nvSpPr>
        <p:spPr bwMode="auto">
          <a:xfrm flipV="1">
            <a:off x="4906963" y="4683125"/>
            <a:ext cx="411162" cy="2190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37" name="Oval 45"/>
          <p:cNvSpPr>
            <a:spLocks noChangeArrowheads="1"/>
          </p:cNvSpPr>
          <p:nvPr/>
        </p:nvSpPr>
        <p:spPr bwMode="auto">
          <a:xfrm>
            <a:off x="4845050" y="4852988"/>
            <a:ext cx="100013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38" name="Oval 46"/>
          <p:cNvSpPr>
            <a:spLocks noChangeArrowheads="1"/>
          </p:cNvSpPr>
          <p:nvPr/>
        </p:nvSpPr>
        <p:spPr bwMode="auto">
          <a:xfrm>
            <a:off x="5416550" y="4852988"/>
            <a:ext cx="101600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39" name="Line 47"/>
          <p:cNvSpPr>
            <a:spLocks noChangeShapeType="1"/>
          </p:cNvSpPr>
          <p:nvPr/>
        </p:nvSpPr>
        <p:spPr bwMode="auto">
          <a:xfrm>
            <a:off x="5473700" y="4902200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40" name="Line 48"/>
          <p:cNvSpPr>
            <a:spLocks noChangeShapeType="1"/>
          </p:cNvSpPr>
          <p:nvPr/>
        </p:nvSpPr>
        <p:spPr bwMode="auto">
          <a:xfrm flipV="1">
            <a:off x="2801938" y="5907088"/>
            <a:ext cx="0" cy="660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41" name="Text Box 49"/>
          <p:cNvSpPr txBox="1">
            <a:spLocks noChangeArrowheads="1"/>
          </p:cNvSpPr>
          <p:nvPr/>
        </p:nvSpPr>
        <p:spPr bwMode="auto">
          <a:xfrm>
            <a:off x="1306513" y="5535613"/>
            <a:ext cx="1201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battery</a:t>
            </a:r>
          </a:p>
        </p:txBody>
      </p:sp>
      <p:sp>
        <p:nvSpPr>
          <p:cNvPr id="59442" name="Text Box 50"/>
          <p:cNvSpPr txBox="1">
            <a:spLocks noChangeArrowheads="1"/>
          </p:cNvSpPr>
          <p:nvPr/>
        </p:nvSpPr>
        <p:spPr bwMode="auto">
          <a:xfrm>
            <a:off x="6532563" y="5599113"/>
            <a:ext cx="82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light</a:t>
            </a:r>
          </a:p>
        </p:txBody>
      </p:sp>
      <p:sp>
        <p:nvSpPr>
          <p:cNvPr id="59443" name="Text Box 51"/>
          <p:cNvSpPr txBox="1">
            <a:spLocks noChangeArrowheads="1"/>
          </p:cNvSpPr>
          <p:nvPr/>
        </p:nvSpPr>
        <p:spPr bwMode="auto">
          <a:xfrm>
            <a:off x="2830513" y="41910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1</a:t>
            </a:r>
          </a:p>
        </p:txBody>
      </p:sp>
      <p:sp>
        <p:nvSpPr>
          <p:cNvPr id="59444" name="Text Box 52"/>
          <p:cNvSpPr txBox="1">
            <a:spLocks noChangeArrowheads="1"/>
          </p:cNvSpPr>
          <p:nvPr/>
        </p:nvSpPr>
        <p:spPr bwMode="auto">
          <a:xfrm>
            <a:off x="4754563" y="41910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2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83" name="Line 39"/>
          <p:cNvSpPr>
            <a:spLocks noChangeShapeType="1"/>
          </p:cNvSpPr>
          <p:nvPr/>
        </p:nvSpPr>
        <p:spPr bwMode="auto">
          <a:xfrm flipV="1">
            <a:off x="4937125" y="4899025"/>
            <a:ext cx="512763" cy="3175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88" name="Line 44"/>
          <p:cNvSpPr>
            <a:spLocks noChangeShapeType="1"/>
          </p:cNvSpPr>
          <p:nvPr/>
        </p:nvSpPr>
        <p:spPr bwMode="auto">
          <a:xfrm flipV="1">
            <a:off x="3598863" y="4683125"/>
            <a:ext cx="411162" cy="2190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Series Circuit</a:t>
            </a:r>
          </a:p>
        </p:txBody>
      </p:sp>
      <p:graphicFrame>
        <p:nvGraphicFramePr>
          <p:cNvPr id="57398" name="Group 54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373" name="Line 29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74" name="Text Box 30"/>
          <p:cNvSpPr txBox="1">
            <a:spLocks noChangeArrowheads="1"/>
          </p:cNvSpPr>
          <p:nvPr/>
        </p:nvSpPr>
        <p:spPr bwMode="auto">
          <a:xfrm>
            <a:off x="6032500" y="2182813"/>
            <a:ext cx="2582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      1 = On</a:t>
            </a:r>
          </a:p>
        </p:txBody>
      </p:sp>
      <p:sp>
        <p:nvSpPr>
          <p:cNvPr id="57375" name="Line 31"/>
          <p:cNvSpPr>
            <a:spLocks noChangeShapeType="1"/>
          </p:cNvSpPr>
          <p:nvPr/>
        </p:nvSpPr>
        <p:spPr bwMode="auto">
          <a:xfrm>
            <a:off x="2792413" y="4902200"/>
            <a:ext cx="7683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76" name="Line 32"/>
          <p:cNvSpPr>
            <a:spLocks noChangeShapeType="1"/>
          </p:cNvSpPr>
          <p:nvPr/>
        </p:nvSpPr>
        <p:spPr bwMode="auto">
          <a:xfrm flipV="1">
            <a:off x="2801938" y="4911725"/>
            <a:ext cx="0" cy="787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77" name="Line 33"/>
          <p:cNvSpPr>
            <a:spLocks noChangeShapeType="1"/>
          </p:cNvSpPr>
          <p:nvPr/>
        </p:nvSpPr>
        <p:spPr bwMode="auto">
          <a:xfrm>
            <a:off x="4227513" y="4902200"/>
            <a:ext cx="665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78" name="Line 34"/>
          <p:cNvSpPr>
            <a:spLocks noChangeShapeType="1"/>
          </p:cNvSpPr>
          <p:nvPr/>
        </p:nvSpPr>
        <p:spPr bwMode="auto">
          <a:xfrm flipV="1">
            <a:off x="6122988" y="4906963"/>
            <a:ext cx="0" cy="8540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79" name="Line 35"/>
          <p:cNvSpPr>
            <a:spLocks noChangeShapeType="1"/>
          </p:cNvSpPr>
          <p:nvPr/>
        </p:nvSpPr>
        <p:spPr bwMode="auto">
          <a:xfrm flipV="1">
            <a:off x="6122988" y="5926138"/>
            <a:ext cx="0" cy="6286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80" name="Line 36"/>
          <p:cNvSpPr>
            <a:spLocks noChangeShapeType="1"/>
          </p:cNvSpPr>
          <p:nvPr/>
        </p:nvSpPr>
        <p:spPr bwMode="auto">
          <a:xfrm>
            <a:off x="2792413" y="6569075"/>
            <a:ext cx="33353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81" name="Line 37"/>
          <p:cNvSpPr>
            <a:spLocks noChangeShapeType="1"/>
          </p:cNvSpPr>
          <p:nvPr/>
        </p:nvSpPr>
        <p:spPr bwMode="auto">
          <a:xfrm rot="16200000">
            <a:off x="2807494" y="5796757"/>
            <a:ext cx="0" cy="23971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82" name="Line 38"/>
          <p:cNvSpPr>
            <a:spLocks noChangeShapeType="1"/>
          </p:cNvSpPr>
          <p:nvPr/>
        </p:nvSpPr>
        <p:spPr bwMode="auto">
          <a:xfrm rot="16200000">
            <a:off x="2822575" y="5413375"/>
            <a:ext cx="0" cy="558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84" name="Oval 40"/>
          <p:cNvSpPr>
            <a:spLocks noChangeArrowheads="1"/>
          </p:cNvSpPr>
          <p:nvPr/>
        </p:nvSpPr>
        <p:spPr bwMode="auto">
          <a:xfrm>
            <a:off x="3554413" y="4852988"/>
            <a:ext cx="100012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85" name="Oval 41"/>
          <p:cNvSpPr>
            <a:spLocks noChangeArrowheads="1"/>
          </p:cNvSpPr>
          <p:nvPr/>
        </p:nvSpPr>
        <p:spPr bwMode="auto">
          <a:xfrm>
            <a:off x="4125913" y="4852988"/>
            <a:ext cx="101600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86" name="Oval 42"/>
          <p:cNvSpPr>
            <a:spLocks noChangeArrowheads="1"/>
          </p:cNvSpPr>
          <p:nvPr/>
        </p:nvSpPr>
        <p:spPr bwMode="auto">
          <a:xfrm rot="5400000">
            <a:off x="5888831" y="5595144"/>
            <a:ext cx="487363" cy="485775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87" name="Arc 43"/>
          <p:cNvSpPr>
            <a:spLocks/>
          </p:cNvSpPr>
          <p:nvPr/>
        </p:nvSpPr>
        <p:spPr bwMode="auto">
          <a:xfrm rot="5400000" flipH="1">
            <a:off x="6089650" y="5765800"/>
            <a:ext cx="193675" cy="149225"/>
          </a:xfrm>
          <a:custGeom>
            <a:avLst/>
            <a:gdLst>
              <a:gd name="G0" fmla="+- 21568 0 0"/>
              <a:gd name="G1" fmla="+- 21600 0 0"/>
              <a:gd name="G2" fmla="+- 21600 0 0"/>
              <a:gd name="T0" fmla="*/ 0 w 43168"/>
              <a:gd name="T1" fmla="*/ 20426 h 21600"/>
              <a:gd name="T2" fmla="*/ 43168 w 43168"/>
              <a:gd name="T3" fmla="*/ 21600 h 21600"/>
              <a:gd name="T4" fmla="*/ 21568 w 4316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68" h="21600" fill="none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</a:path>
              <a:path w="43168" h="21600" stroke="0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  <a:lnTo>
                  <a:pt x="21568" y="21600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89" name="Oval 45"/>
          <p:cNvSpPr>
            <a:spLocks noChangeArrowheads="1"/>
          </p:cNvSpPr>
          <p:nvPr/>
        </p:nvSpPr>
        <p:spPr bwMode="auto">
          <a:xfrm>
            <a:off x="4845050" y="4852988"/>
            <a:ext cx="100013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90" name="Oval 46"/>
          <p:cNvSpPr>
            <a:spLocks noChangeArrowheads="1"/>
          </p:cNvSpPr>
          <p:nvPr/>
        </p:nvSpPr>
        <p:spPr bwMode="auto">
          <a:xfrm>
            <a:off x="5416550" y="4852988"/>
            <a:ext cx="101600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91" name="Line 47"/>
          <p:cNvSpPr>
            <a:spLocks noChangeShapeType="1"/>
          </p:cNvSpPr>
          <p:nvPr/>
        </p:nvSpPr>
        <p:spPr bwMode="auto">
          <a:xfrm>
            <a:off x="5473700" y="4902200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92" name="Line 48"/>
          <p:cNvSpPr>
            <a:spLocks noChangeShapeType="1"/>
          </p:cNvSpPr>
          <p:nvPr/>
        </p:nvSpPr>
        <p:spPr bwMode="auto">
          <a:xfrm flipV="1">
            <a:off x="2801938" y="5907088"/>
            <a:ext cx="0" cy="660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93" name="Text Box 49"/>
          <p:cNvSpPr txBox="1">
            <a:spLocks noChangeArrowheads="1"/>
          </p:cNvSpPr>
          <p:nvPr/>
        </p:nvSpPr>
        <p:spPr bwMode="auto">
          <a:xfrm>
            <a:off x="1306513" y="5535613"/>
            <a:ext cx="1201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battery</a:t>
            </a:r>
          </a:p>
        </p:txBody>
      </p:sp>
      <p:sp>
        <p:nvSpPr>
          <p:cNvPr id="57394" name="Text Box 50"/>
          <p:cNvSpPr txBox="1">
            <a:spLocks noChangeArrowheads="1"/>
          </p:cNvSpPr>
          <p:nvPr/>
        </p:nvSpPr>
        <p:spPr bwMode="auto">
          <a:xfrm>
            <a:off x="6532563" y="5599113"/>
            <a:ext cx="82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light</a:t>
            </a:r>
          </a:p>
        </p:txBody>
      </p:sp>
      <p:sp>
        <p:nvSpPr>
          <p:cNvPr id="57395" name="Text Box 51"/>
          <p:cNvSpPr txBox="1">
            <a:spLocks noChangeArrowheads="1"/>
          </p:cNvSpPr>
          <p:nvPr/>
        </p:nvSpPr>
        <p:spPr bwMode="auto">
          <a:xfrm>
            <a:off x="2830513" y="41910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1</a:t>
            </a:r>
          </a:p>
        </p:txBody>
      </p:sp>
      <p:sp>
        <p:nvSpPr>
          <p:cNvPr id="57396" name="Text Box 52"/>
          <p:cNvSpPr txBox="1">
            <a:spLocks noChangeArrowheads="1"/>
          </p:cNvSpPr>
          <p:nvPr/>
        </p:nvSpPr>
        <p:spPr bwMode="auto">
          <a:xfrm>
            <a:off x="4754563" y="41910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2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3" name="Line 53"/>
          <p:cNvSpPr>
            <a:spLocks noChangeShapeType="1"/>
          </p:cNvSpPr>
          <p:nvPr/>
        </p:nvSpPr>
        <p:spPr bwMode="auto">
          <a:xfrm flipV="1">
            <a:off x="4937125" y="4899025"/>
            <a:ext cx="512763" cy="3175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94" name="Line 54"/>
          <p:cNvSpPr>
            <a:spLocks noChangeShapeType="1"/>
          </p:cNvSpPr>
          <p:nvPr/>
        </p:nvSpPr>
        <p:spPr bwMode="auto">
          <a:xfrm flipV="1">
            <a:off x="3598863" y="4683125"/>
            <a:ext cx="411162" cy="2190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Series Circuit</a:t>
            </a:r>
          </a:p>
        </p:txBody>
      </p:sp>
      <p:graphicFrame>
        <p:nvGraphicFramePr>
          <p:cNvPr id="61495" name="Group 55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469" name="Line 29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0" name="Text Box 30"/>
          <p:cNvSpPr txBox="1">
            <a:spLocks noChangeArrowheads="1"/>
          </p:cNvSpPr>
          <p:nvPr/>
        </p:nvSpPr>
        <p:spPr bwMode="auto">
          <a:xfrm>
            <a:off x="6032500" y="2182813"/>
            <a:ext cx="2582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      1 = On</a:t>
            </a:r>
          </a:p>
        </p:txBody>
      </p:sp>
      <p:sp>
        <p:nvSpPr>
          <p:cNvPr id="61471" name="Line 31"/>
          <p:cNvSpPr>
            <a:spLocks noChangeShapeType="1"/>
          </p:cNvSpPr>
          <p:nvPr/>
        </p:nvSpPr>
        <p:spPr bwMode="auto">
          <a:xfrm>
            <a:off x="2792413" y="4902200"/>
            <a:ext cx="7683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2" name="Line 32"/>
          <p:cNvSpPr>
            <a:spLocks noChangeShapeType="1"/>
          </p:cNvSpPr>
          <p:nvPr/>
        </p:nvSpPr>
        <p:spPr bwMode="auto">
          <a:xfrm flipV="1">
            <a:off x="2801938" y="4911725"/>
            <a:ext cx="0" cy="787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3" name="Line 33"/>
          <p:cNvSpPr>
            <a:spLocks noChangeShapeType="1"/>
          </p:cNvSpPr>
          <p:nvPr/>
        </p:nvSpPr>
        <p:spPr bwMode="auto">
          <a:xfrm>
            <a:off x="4227513" y="4902200"/>
            <a:ext cx="665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4" name="Line 34"/>
          <p:cNvSpPr>
            <a:spLocks noChangeShapeType="1"/>
          </p:cNvSpPr>
          <p:nvPr/>
        </p:nvSpPr>
        <p:spPr bwMode="auto">
          <a:xfrm flipV="1">
            <a:off x="6122988" y="4906963"/>
            <a:ext cx="0" cy="8540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5" name="Line 35"/>
          <p:cNvSpPr>
            <a:spLocks noChangeShapeType="1"/>
          </p:cNvSpPr>
          <p:nvPr/>
        </p:nvSpPr>
        <p:spPr bwMode="auto">
          <a:xfrm flipV="1">
            <a:off x="6122988" y="5926138"/>
            <a:ext cx="0" cy="6286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6" name="Line 36"/>
          <p:cNvSpPr>
            <a:spLocks noChangeShapeType="1"/>
          </p:cNvSpPr>
          <p:nvPr/>
        </p:nvSpPr>
        <p:spPr bwMode="auto">
          <a:xfrm>
            <a:off x="2792413" y="6569075"/>
            <a:ext cx="33353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7" name="Line 37"/>
          <p:cNvSpPr>
            <a:spLocks noChangeShapeType="1"/>
          </p:cNvSpPr>
          <p:nvPr/>
        </p:nvSpPr>
        <p:spPr bwMode="auto">
          <a:xfrm rot="16200000">
            <a:off x="2807494" y="5796757"/>
            <a:ext cx="0" cy="23971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8" name="Line 38"/>
          <p:cNvSpPr>
            <a:spLocks noChangeShapeType="1"/>
          </p:cNvSpPr>
          <p:nvPr/>
        </p:nvSpPr>
        <p:spPr bwMode="auto">
          <a:xfrm rot="16200000">
            <a:off x="2822575" y="5413375"/>
            <a:ext cx="0" cy="558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80" name="Oval 40"/>
          <p:cNvSpPr>
            <a:spLocks noChangeArrowheads="1"/>
          </p:cNvSpPr>
          <p:nvPr/>
        </p:nvSpPr>
        <p:spPr bwMode="auto">
          <a:xfrm>
            <a:off x="3554413" y="4852988"/>
            <a:ext cx="100012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81" name="Oval 41"/>
          <p:cNvSpPr>
            <a:spLocks noChangeArrowheads="1"/>
          </p:cNvSpPr>
          <p:nvPr/>
        </p:nvSpPr>
        <p:spPr bwMode="auto">
          <a:xfrm>
            <a:off x="4125913" y="4852988"/>
            <a:ext cx="101600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82" name="Oval 42"/>
          <p:cNvSpPr>
            <a:spLocks noChangeArrowheads="1"/>
          </p:cNvSpPr>
          <p:nvPr/>
        </p:nvSpPr>
        <p:spPr bwMode="auto">
          <a:xfrm rot="5400000">
            <a:off x="5888831" y="5595144"/>
            <a:ext cx="487363" cy="485775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83" name="Arc 43"/>
          <p:cNvSpPr>
            <a:spLocks/>
          </p:cNvSpPr>
          <p:nvPr/>
        </p:nvSpPr>
        <p:spPr bwMode="auto">
          <a:xfrm rot="5400000" flipH="1">
            <a:off x="6089650" y="5765800"/>
            <a:ext cx="193675" cy="149225"/>
          </a:xfrm>
          <a:custGeom>
            <a:avLst/>
            <a:gdLst>
              <a:gd name="G0" fmla="+- 21568 0 0"/>
              <a:gd name="G1" fmla="+- 21600 0 0"/>
              <a:gd name="G2" fmla="+- 21600 0 0"/>
              <a:gd name="T0" fmla="*/ 0 w 43168"/>
              <a:gd name="T1" fmla="*/ 20426 h 21600"/>
              <a:gd name="T2" fmla="*/ 43168 w 43168"/>
              <a:gd name="T3" fmla="*/ 21600 h 21600"/>
              <a:gd name="T4" fmla="*/ 21568 w 4316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68" h="21600" fill="none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</a:path>
              <a:path w="43168" h="21600" stroke="0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  <a:lnTo>
                  <a:pt x="21568" y="21600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85" name="Oval 45"/>
          <p:cNvSpPr>
            <a:spLocks noChangeArrowheads="1"/>
          </p:cNvSpPr>
          <p:nvPr/>
        </p:nvSpPr>
        <p:spPr bwMode="auto">
          <a:xfrm>
            <a:off x="4845050" y="4852988"/>
            <a:ext cx="100013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86" name="Oval 46"/>
          <p:cNvSpPr>
            <a:spLocks noChangeArrowheads="1"/>
          </p:cNvSpPr>
          <p:nvPr/>
        </p:nvSpPr>
        <p:spPr bwMode="auto">
          <a:xfrm>
            <a:off x="5416550" y="4852988"/>
            <a:ext cx="101600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87" name="Line 47"/>
          <p:cNvSpPr>
            <a:spLocks noChangeShapeType="1"/>
          </p:cNvSpPr>
          <p:nvPr/>
        </p:nvSpPr>
        <p:spPr bwMode="auto">
          <a:xfrm>
            <a:off x="5473700" y="4902200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88" name="Line 48"/>
          <p:cNvSpPr>
            <a:spLocks noChangeShapeType="1"/>
          </p:cNvSpPr>
          <p:nvPr/>
        </p:nvSpPr>
        <p:spPr bwMode="auto">
          <a:xfrm flipV="1">
            <a:off x="2801938" y="5907088"/>
            <a:ext cx="0" cy="660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89" name="Text Box 49"/>
          <p:cNvSpPr txBox="1">
            <a:spLocks noChangeArrowheads="1"/>
          </p:cNvSpPr>
          <p:nvPr/>
        </p:nvSpPr>
        <p:spPr bwMode="auto">
          <a:xfrm>
            <a:off x="1306513" y="5535613"/>
            <a:ext cx="1201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battery</a:t>
            </a:r>
          </a:p>
        </p:txBody>
      </p:sp>
      <p:sp>
        <p:nvSpPr>
          <p:cNvPr id="61490" name="Text Box 50"/>
          <p:cNvSpPr txBox="1">
            <a:spLocks noChangeArrowheads="1"/>
          </p:cNvSpPr>
          <p:nvPr/>
        </p:nvSpPr>
        <p:spPr bwMode="auto">
          <a:xfrm>
            <a:off x="6532563" y="5599113"/>
            <a:ext cx="82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light</a:t>
            </a:r>
          </a:p>
        </p:txBody>
      </p:sp>
      <p:sp>
        <p:nvSpPr>
          <p:cNvPr id="61491" name="Text Box 51"/>
          <p:cNvSpPr txBox="1">
            <a:spLocks noChangeArrowheads="1"/>
          </p:cNvSpPr>
          <p:nvPr/>
        </p:nvSpPr>
        <p:spPr bwMode="auto">
          <a:xfrm>
            <a:off x="2830513" y="41910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1</a:t>
            </a:r>
          </a:p>
        </p:txBody>
      </p:sp>
      <p:sp>
        <p:nvSpPr>
          <p:cNvPr id="61492" name="Text Box 52"/>
          <p:cNvSpPr txBox="1">
            <a:spLocks noChangeArrowheads="1"/>
          </p:cNvSpPr>
          <p:nvPr/>
        </p:nvSpPr>
        <p:spPr bwMode="auto">
          <a:xfrm>
            <a:off x="4754563" y="41910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2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17" name="Line 53"/>
          <p:cNvSpPr>
            <a:spLocks noChangeShapeType="1"/>
          </p:cNvSpPr>
          <p:nvPr/>
        </p:nvSpPr>
        <p:spPr bwMode="auto">
          <a:xfrm flipV="1">
            <a:off x="3616325" y="4899025"/>
            <a:ext cx="512763" cy="3175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18" name="Line 54"/>
          <p:cNvSpPr>
            <a:spLocks noChangeShapeType="1"/>
          </p:cNvSpPr>
          <p:nvPr/>
        </p:nvSpPr>
        <p:spPr bwMode="auto">
          <a:xfrm flipV="1">
            <a:off x="4906963" y="4683125"/>
            <a:ext cx="411162" cy="2190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360363" y="85725"/>
            <a:ext cx="8478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vantGarde Md BT" pitchFamily="34" charset="0"/>
              </a:rPr>
              <a:t>Series Circuit</a:t>
            </a:r>
          </a:p>
        </p:txBody>
      </p:sp>
      <p:graphicFrame>
        <p:nvGraphicFramePr>
          <p:cNvPr id="62519" name="Group 55"/>
          <p:cNvGraphicFramePr>
            <a:graphicFrameLocks noGrp="1"/>
          </p:cNvGraphicFramePr>
          <p:nvPr/>
        </p:nvGraphicFramePr>
        <p:xfrm>
          <a:off x="546100" y="1196975"/>
          <a:ext cx="5106988" cy="2590800"/>
        </p:xfrm>
        <a:graphic>
          <a:graphicData uri="http://schemas.openxmlformats.org/drawingml/2006/table">
            <a:tbl>
              <a:tblPr/>
              <a:tblGrid>
                <a:gridCol w="1704975"/>
                <a:gridCol w="1697038"/>
                <a:gridCol w="1704975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Switch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493" name="Line 29"/>
          <p:cNvSpPr>
            <a:spLocks noChangeShapeType="1"/>
          </p:cNvSpPr>
          <p:nvPr/>
        </p:nvSpPr>
        <p:spPr bwMode="auto">
          <a:xfrm>
            <a:off x="3960813" y="1233488"/>
            <a:ext cx="0" cy="254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494" name="Text Box 30"/>
          <p:cNvSpPr txBox="1">
            <a:spLocks noChangeArrowheads="1"/>
          </p:cNvSpPr>
          <p:nvPr/>
        </p:nvSpPr>
        <p:spPr bwMode="auto">
          <a:xfrm>
            <a:off x="6032500" y="2182813"/>
            <a:ext cx="2582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      1 = On</a:t>
            </a:r>
          </a:p>
        </p:txBody>
      </p:sp>
      <p:sp>
        <p:nvSpPr>
          <p:cNvPr id="62495" name="Line 31"/>
          <p:cNvSpPr>
            <a:spLocks noChangeShapeType="1"/>
          </p:cNvSpPr>
          <p:nvPr/>
        </p:nvSpPr>
        <p:spPr bwMode="auto">
          <a:xfrm>
            <a:off x="2792413" y="4902200"/>
            <a:ext cx="7683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496" name="Line 32"/>
          <p:cNvSpPr>
            <a:spLocks noChangeShapeType="1"/>
          </p:cNvSpPr>
          <p:nvPr/>
        </p:nvSpPr>
        <p:spPr bwMode="auto">
          <a:xfrm flipV="1">
            <a:off x="2801938" y="4911725"/>
            <a:ext cx="0" cy="787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497" name="Line 33"/>
          <p:cNvSpPr>
            <a:spLocks noChangeShapeType="1"/>
          </p:cNvSpPr>
          <p:nvPr/>
        </p:nvSpPr>
        <p:spPr bwMode="auto">
          <a:xfrm>
            <a:off x="4227513" y="4902200"/>
            <a:ext cx="6651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498" name="Line 34"/>
          <p:cNvSpPr>
            <a:spLocks noChangeShapeType="1"/>
          </p:cNvSpPr>
          <p:nvPr/>
        </p:nvSpPr>
        <p:spPr bwMode="auto">
          <a:xfrm flipV="1">
            <a:off x="6122988" y="4906963"/>
            <a:ext cx="0" cy="8540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499" name="Line 35"/>
          <p:cNvSpPr>
            <a:spLocks noChangeShapeType="1"/>
          </p:cNvSpPr>
          <p:nvPr/>
        </p:nvSpPr>
        <p:spPr bwMode="auto">
          <a:xfrm flipV="1">
            <a:off x="6122988" y="5926138"/>
            <a:ext cx="0" cy="6286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00" name="Line 36"/>
          <p:cNvSpPr>
            <a:spLocks noChangeShapeType="1"/>
          </p:cNvSpPr>
          <p:nvPr/>
        </p:nvSpPr>
        <p:spPr bwMode="auto">
          <a:xfrm>
            <a:off x="2792413" y="6569075"/>
            <a:ext cx="33353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01" name="Line 37"/>
          <p:cNvSpPr>
            <a:spLocks noChangeShapeType="1"/>
          </p:cNvSpPr>
          <p:nvPr/>
        </p:nvSpPr>
        <p:spPr bwMode="auto">
          <a:xfrm rot="16200000">
            <a:off x="2807494" y="5796757"/>
            <a:ext cx="0" cy="23971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02" name="Line 38"/>
          <p:cNvSpPr>
            <a:spLocks noChangeShapeType="1"/>
          </p:cNvSpPr>
          <p:nvPr/>
        </p:nvSpPr>
        <p:spPr bwMode="auto">
          <a:xfrm rot="16200000">
            <a:off x="2822575" y="5413375"/>
            <a:ext cx="0" cy="558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04" name="Oval 40"/>
          <p:cNvSpPr>
            <a:spLocks noChangeArrowheads="1"/>
          </p:cNvSpPr>
          <p:nvPr/>
        </p:nvSpPr>
        <p:spPr bwMode="auto">
          <a:xfrm>
            <a:off x="3554413" y="4852988"/>
            <a:ext cx="100012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05" name="Oval 41"/>
          <p:cNvSpPr>
            <a:spLocks noChangeArrowheads="1"/>
          </p:cNvSpPr>
          <p:nvPr/>
        </p:nvSpPr>
        <p:spPr bwMode="auto">
          <a:xfrm>
            <a:off x="4125913" y="4852988"/>
            <a:ext cx="101600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06" name="Oval 42"/>
          <p:cNvSpPr>
            <a:spLocks noChangeArrowheads="1"/>
          </p:cNvSpPr>
          <p:nvPr/>
        </p:nvSpPr>
        <p:spPr bwMode="auto">
          <a:xfrm rot="5400000">
            <a:off x="5888831" y="5595144"/>
            <a:ext cx="487363" cy="485775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07" name="Arc 43"/>
          <p:cNvSpPr>
            <a:spLocks/>
          </p:cNvSpPr>
          <p:nvPr/>
        </p:nvSpPr>
        <p:spPr bwMode="auto">
          <a:xfrm rot="5400000" flipH="1">
            <a:off x="6089650" y="5765800"/>
            <a:ext cx="193675" cy="149225"/>
          </a:xfrm>
          <a:custGeom>
            <a:avLst/>
            <a:gdLst>
              <a:gd name="G0" fmla="+- 21568 0 0"/>
              <a:gd name="G1" fmla="+- 21600 0 0"/>
              <a:gd name="G2" fmla="+- 21600 0 0"/>
              <a:gd name="T0" fmla="*/ 0 w 43168"/>
              <a:gd name="T1" fmla="*/ 20426 h 21600"/>
              <a:gd name="T2" fmla="*/ 43168 w 43168"/>
              <a:gd name="T3" fmla="*/ 21600 h 21600"/>
              <a:gd name="T4" fmla="*/ 21568 w 4316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68" h="21600" fill="none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</a:path>
              <a:path w="43168" h="21600" stroke="0" extrusionOk="0">
                <a:moveTo>
                  <a:pt x="-1" y="20425"/>
                </a:moveTo>
                <a:cubicBezTo>
                  <a:pt x="623" y="8969"/>
                  <a:pt x="10094" y="-1"/>
                  <a:pt x="21568" y="0"/>
                </a:cubicBezTo>
                <a:cubicBezTo>
                  <a:pt x="33497" y="0"/>
                  <a:pt x="43168" y="9670"/>
                  <a:pt x="43168" y="21600"/>
                </a:cubicBezTo>
                <a:lnTo>
                  <a:pt x="21568" y="21600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09" name="Oval 45"/>
          <p:cNvSpPr>
            <a:spLocks noChangeArrowheads="1"/>
          </p:cNvSpPr>
          <p:nvPr/>
        </p:nvSpPr>
        <p:spPr bwMode="auto">
          <a:xfrm>
            <a:off x="4845050" y="4852988"/>
            <a:ext cx="100013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10" name="Oval 46"/>
          <p:cNvSpPr>
            <a:spLocks noChangeArrowheads="1"/>
          </p:cNvSpPr>
          <p:nvPr/>
        </p:nvSpPr>
        <p:spPr bwMode="auto">
          <a:xfrm>
            <a:off x="5416550" y="4852988"/>
            <a:ext cx="101600" cy="1000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11" name="Line 47"/>
          <p:cNvSpPr>
            <a:spLocks noChangeShapeType="1"/>
          </p:cNvSpPr>
          <p:nvPr/>
        </p:nvSpPr>
        <p:spPr bwMode="auto">
          <a:xfrm>
            <a:off x="5473700" y="4902200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12" name="Line 48"/>
          <p:cNvSpPr>
            <a:spLocks noChangeShapeType="1"/>
          </p:cNvSpPr>
          <p:nvPr/>
        </p:nvSpPr>
        <p:spPr bwMode="auto">
          <a:xfrm flipV="1">
            <a:off x="2801938" y="5907088"/>
            <a:ext cx="0" cy="660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13" name="Text Box 49"/>
          <p:cNvSpPr txBox="1">
            <a:spLocks noChangeArrowheads="1"/>
          </p:cNvSpPr>
          <p:nvPr/>
        </p:nvSpPr>
        <p:spPr bwMode="auto">
          <a:xfrm>
            <a:off x="1306513" y="5535613"/>
            <a:ext cx="1201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battery</a:t>
            </a:r>
          </a:p>
        </p:txBody>
      </p:sp>
      <p:sp>
        <p:nvSpPr>
          <p:cNvPr id="62514" name="Text Box 50"/>
          <p:cNvSpPr txBox="1">
            <a:spLocks noChangeArrowheads="1"/>
          </p:cNvSpPr>
          <p:nvPr/>
        </p:nvSpPr>
        <p:spPr bwMode="auto">
          <a:xfrm>
            <a:off x="6532563" y="5599113"/>
            <a:ext cx="82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light</a:t>
            </a:r>
          </a:p>
        </p:txBody>
      </p:sp>
      <p:sp>
        <p:nvSpPr>
          <p:cNvPr id="62515" name="Text Box 51"/>
          <p:cNvSpPr txBox="1">
            <a:spLocks noChangeArrowheads="1"/>
          </p:cNvSpPr>
          <p:nvPr/>
        </p:nvSpPr>
        <p:spPr bwMode="auto">
          <a:xfrm>
            <a:off x="2830513" y="41910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1</a:t>
            </a:r>
          </a:p>
        </p:txBody>
      </p:sp>
      <p:sp>
        <p:nvSpPr>
          <p:cNvPr id="62516" name="Text Box 52"/>
          <p:cNvSpPr txBox="1">
            <a:spLocks noChangeArrowheads="1"/>
          </p:cNvSpPr>
          <p:nvPr/>
        </p:nvSpPr>
        <p:spPr bwMode="auto">
          <a:xfrm>
            <a:off x="4754563" y="41910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switch 2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1046</TotalTime>
  <Words>1394</Words>
  <Application>Microsoft Office PowerPoint</Application>
  <PresentationFormat>On-screen Show (4:3)</PresentationFormat>
  <Paragraphs>1018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</vt:vector>
  </TitlesOfParts>
  <Company>Lehigh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Gary DeLeo</dc:creator>
  <cp:lastModifiedBy>Gary DeLeo</cp:lastModifiedBy>
  <cp:revision>56</cp:revision>
  <dcterms:created xsi:type="dcterms:W3CDTF">2005-01-10T13:33:16Z</dcterms:created>
  <dcterms:modified xsi:type="dcterms:W3CDTF">2012-08-08T16:17:19Z</dcterms:modified>
</cp:coreProperties>
</file>